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2"/>
  </p:notesMasterIdLst>
  <p:handoutMasterIdLst>
    <p:handoutMasterId r:id="rId43"/>
  </p:handoutMasterIdLst>
  <p:sldIdLst>
    <p:sldId id="257" r:id="rId2"/>
    <p:sldId id="259" r:id="rId3"/>
    <p:sldId id="270" r:id="rId4"/>
    <p:sldId id="260" r:id="rId5"/>
    <p:sldId id="271" r:id="rId6"/>
    <p:sldId id="293" r:id="rId7"/>
    <p:sldId id="294" r:id="rId8"/>
    <p:sldId id="290" r:id="rId9"/>
    <p:sldId id="291" r:id="rId10"/>
    <p:sldId id="295" r:id="rId11"/>
    <p:sldId id="292" r:id="rId12"/>
    <p:sldId id="301" r:id="rId13"/>
    <p:sldId id="262" r:id="rId14"/>
    <p:sldId id="274" r:id="rId15"/>
    <p:sldId id="302" r:id="rId16"/>
    <p:sldId id="303" r:id="rId17"/>
    <p:sldId id="276" r:id="rId18"/>
    <p:sldId id="277" r:id="rId19"/>
    <p:sldId id="275" r:id="rId20"/>
    <p:sldId id="304" r:id="rId21"/>
    <p:sldId id="278" r:id="rId22"/>
    <p:sldId id="263" r:id="rId23"/>
    <p:sldId id="280" r:id="rId24"/>
    <p:sldId id="305" r:id="rId25"/>
    <p:sldId id="306" r:id="rId26"/>
    <p:sldId id="300" r:id="rId27"/>
    <p:sldId id="307" r:id="rId28"/>
    <p:sldId id="266" r:id="rId29"/>
    <p:sldId id="296" r:id="rId30"/>
    <p:sldId id="267" r:id="rId31"/>
    <p:sldId id="284" r:id="rId32"/>
    <p:sldId id="285" r:id="rId33"/>
    <p:sldId id="268" r:id="rId34"/>
    <p:sldId id="287" r:id="rId35"/>
    <p:sldId id="288" r:id="rId36"/>
    <p:sldId id="289" r:id="rId37"/>
    <p:sldId id="308" r:id="rId38"/>
    <p:sldId id="297" r:id="rId39"/>
    <p:sldId id="299" r:id="rId40"/>
    <p:sldId id="298" r:id="rId41"/>
  </p:sldIdLst>
  <p:sldSz cx="9144000" cy="6858000" type="screen4x3"/>
  <p:notesSz cx="7077075" cy="9363075"/>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1008">
          <p15:clr>
            <a:srgbClr val="A4A3A4"/>
          </p15:clr>
        </p15:guide>
        <p15:guide id="4" pos="2880">
          <p15:clr>
            <a:srgbClr val="A4A3A4"/>
          </p15:clr>
        </p15:guide>
        <p15:guide id="5" pos="288">
          <p15:clr>
            <a:srgbClr val="A4A3A4"/>
          </p15:clr>
        </p15:guide>
        <p15:guide id="6"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in Barendsen" initials="KB" lastIdx="1" clrIdx="0">
    <p:extLst>
      <p:ext uri="{19B8F6BF-5375-455C-9EA6-DF929625EA0E}">
        <p15:presenceInfo xmlns:p15="http://schemas.microsoft.com/office/powerpoint/2012/main" userId="20d14953f6377ef3" providerId="Windows Live"/>
      </p:ext>
    </p:extLst>
  </p:cmAuthor>
  <p:cmAuthor id="2" name="Rachel DiMaggio" initials="RD" lastIdx="1" clrIdx="1">
    <p:extLst>
      <p:ext uri="{19B8F6BF-5375-455C-9EA6-DF929625EA0E}">
        <p15:presenceInfo xmlns:p15="http://schemas.microsoft.com/office/powerpoint/2012/main" userId="S::rachel.dimaggio@ascendlearning.com::fa08c6a1-9dd1-4f09-91c6-7302fc25c7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6" autoAdjust="0"/>
    <p:restoredTop sz="94527" autoAdjust="0"/>
  </p:normalViewPr>
  <p:slideViewPr>
    <p:cSldViewPr>
      <p:cViewPr>
        <p:scale>
          <a:sx n="100" d="100"/>
          <a:sy n="100" d="100"/>
        </p:scale>
        <p:origin x="1616" y="120"/>
      </p:cViewPr>
      <p:guideLst>
        <p:guide orient="horz" pos="2160"/>
        <p:guide orient="horz" pos="4176"/>
        <p:guide orient="horz" pos="1008"/>
        <p:guide pos="2880"/>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A2C010-6E59-3345-91CC-FCA827EBE867}"/>
              </a:ext>
            </a:extLst>
          </p:cNvPr>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8C68F3F5-7A75-4446-BFF5-0CA9E4F4B0A2}"/>
              </a:ext>
            </a:extLst>
          </p:cNvPr>
          <p:cNvSpPr>
            <a:spLocks noGrp="1"/>
          </p:cNvSpPr>
          <p:nvPr>
            <p:ph type="dt" sz="quarter" idx="1"/>
          </p:nvPr>
        </p:nvSpPr>
        <p:spPr>
          <a:xfrm>
            <a:off x="4008438" y="0"/>
            <a:ext cx="3067050" cy="46831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5959C52-86A3-BB45-80B2-9CC07647C3A6}" type="datetimeFigureOut">
              <a:rPr lang="en-US" altLang="en-US"/>
              <a:pPr>
                <a:defRPr/>
              </a:pPr>
              <a:t>1/10/19</a:t>
            </a:fld>
            <a:endParaRPr lang="en-US" altLang="en-US" dirty="0"/>
          </a:p>
        </p:txBody>
      </p:sp>
      <p:sp>
        <p:nvSpPr>
          <p:cNvPr id="4" name="Footer Placeholder 3">
            <a:extLst>
              <a:ext uri="{FF2B5EF4-FFF2-40B4-BE49-F238E27FC236}">
                <a16:creationId xmlns:a16="http://schemas.microsoft.com/office/drawing/2014/main" id="{8E2A4BC9-455D-5D49-8C5C-A2519CC5DF7B}"/>
              </a:ext>
            </a:extLst>
          </p:cNvPr>
          <p:cNvSpPr>
            <a:spLocks noGrp="1"/>
          </p:cNvSpPr>
          <p:nvPr>
            <p:ph type="ftr" sz="quarter" idx="2"/>
          </p:nvPr>
        </p:nvSpPr>
        <p:spPr>
          <a:xfrm>
            <a:off x="0" y="8893175"/>
            <a:ext cx="3067050" cy="468313"/>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a:extLst>
              <a:ext uri="{FF2B5EF4-FFF2-40B4-BE49-F238E27FC236}">
                <a16:creationId xmlns:a16="http://schemas.microsoft.com/office/drawing/2014/main" id="{66A8DBC5-289B-6A43-B1B4-3EC94DCB9479}"/>
              </a:ext>
            </a:extLst>
          </p:cNvPr>
          <p:cNvSpPr>
            <a:spLocks noGrp="1"/>
          </p:cNvSpPr>
          <p:nvPr>
            <p:ph type="sldNum" sz="quarter" idx="3"/>
          </p:nvPr>
        </p:nvSpPr>
        <p:spPr>
          <a:xfrm>
            <a:off x="4008438" y="8893175"/>
            <a:ext cx="3067050" cy="4683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73EB6A-2AC2-9E42-B975-CB1D69FEBD7E}" type="slidenum">
              <a:rPr lang="en-US" altLang="en-US"/>
              <a:pPr/>
              <a:t>‹#›</a:t>
            </a:fld>
            <a:endParaRPr lang="en-US" altLang="en-US" dirty="0"/>
          </a:p>
        </p:txBody>
      </p:sp>
    </p:spTree>
    <p:extLst>
      <p:ext uri="{BB962C8B-B14F-4D97-AF65-F5344CB8AC3E}">
        <p14:creationId xmlns:p14="http://schemas.microsoft.com/office/powerpoint/2010/main" val="2713166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17FA175-9CBE-0548-BC37-CDE30633D7EC}"/>
              </a:ext>
            </a:extLst>
          </p:cNvPr>
          <p:cNvSpPr>
            <a:spLocks noGrp="1" noChangeArrowheads="1"/>
          </p:cNvSpPr>
          <p:nvPr>
            <p:ph type="hdr" sz="quarter"/>
          </p:nvPr>
        </p:nvSpPr>
        <p:spPr bwMode="auto">
          <a:xfrm>
            <a:off x="0"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defRPr sz="1200" b="0">
                <a:latin typeface="Times" pitchFamily="64" charset="0"/>
                <a:ea typeface="+mn-ea"/>
                <a:cs typeface="+mn-cs"/>
              </a:defRPr>
            </a:lvl1pPr>
          </a:lstStyle>
          <a:p>
            <a:pPr>
              <a:defRPr/>
            </a:pPr>
            <a:endParaRPr lang="en-US" dirty="0"/>
          </a:p>
        </p:txBody>
      </p:sp>
      <p:sp>
        <p:nvSpPr>
          <p:cNvPr id="6147" name="Rectangle 3">
            <a:extLst>
              <a:ext uri="{FF2B5EF4-FFF2-40B4-BE49-F238E27FC236}">
                <a16:creationId xmlns:a16="http://schemas.microsoft.com/office/drawing/2014/main" id="{5F21B708-A756-0F4D-AEE3-31A4A846CD8D}"/>
              </a:ext>
            </a:extLst>
          </p:cNvPr>
          <p:cNvSpPr>
            <a:spLocks noGrp="1" noChangeArrowheads="1"/>
          </p:cNvSpPr>
          <p:nvPr>
            <p:ph type="dt" idx="1"/>
          </p:nvPr>
        </p:nvSpPr>
        <p:spPr bwMode="auto">
          <a:xfrm>
            <a:off x="4010025" y="0"/>
            <a:ext cx="3067050" cy="468313"/>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b="0">
                <a:latin typeface="Times" pitchFamily="64" charset="0"/>
                <a:ea typeface="+mn-ea"/>
                <a:cs typeface="+mn-cs"/>
              </a:defRPr>
            </a:lvl1pPr>
          </a:lstStyle>
          <a:p>
            <a:pPr>
              <a:defRPr/>
            </a:pPr>
            <a:endParaRPr lang="en-US" dirty="0"/>
          </a:p>
        </p:txBody>
      </p:sp>
      <p:sp>
        <p:nvSpPr>
          <p:cNvPr id="44036" name="Rectangle 4">
            <a:extLst>
              <a:ext uri="{FF2B5EF4-FFF2-40B4-BE49-F238E27FC236}">
                <a16:creationId xmlns:a16="http://schemas.microsoft.com/office/drawing/2014/main" id="{EE419274-829C-9C4C-B42D-ED2E5C5EE2D2}"/>
              </a:ext>
            </a:extLst>
          </p:cNvPr>
          <p:cNvSpPr>
            <a:spLocks noGrp="1" noRot="1" noChangeAspect="1" noChangeArrowheads="1" noTextEdit="1"/>
          </p:cNvSpPr>
          <p:nvPr>
            <p:ph type="sldImg" idx="2"/>
          </p:nvPr>
        </p:nvSpPr>
        <p:spPr bwMode="auto">
          <a:xfrm>
            <a:off x="1196975" y="701675"/>
            <a:ext cx="4683125" cy="35115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a:extLst>
              <a:ext uri="{FF2B5EF4-FFF2-40B4-BE49-F238E27FC236}">
                <a16:creationId xmlns:a16="http://schemas.microsoft.com/office/drawing/2014/main" id="{0D9E8634-AAAE-264A-A286-1FFA9EC15939}"/>
              </a:ext>
            </a:extLst>
          </p:cNvPr>
          <p:cNvSpPr>
            <a:spLocks noGrp="1" noChangeArrowheads="1"/>
          </p:cNvSpPr>
          <p:nvPr>
            <p:ph type="body" sz="quarter" idx="3"/>
          </p:nvPr>
        </p:nvSpPr>
        <p:spPr bwMode="auto">
          <a:xfrm>
            <a:off x="942975" y="4448175"/>
            <a:ext cx="5191125" cy="4213225"/>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68AC36C0-7268-6943-95D2-0D020265E3BE}"/>
              </a:ext>
            </a:extLst>
          </p:cNvPr>
          <p:cNvSpPr>
            <a:spLocks noGrp="1" noChangeArrowheads="1"/>
          </p:cNvSpPr>
          <p:nvPr>
            <p:ph type="ftr" sz="quarter" idx="4"/>
          </p:nvPr>
        </p:nvSpPr>
        <p:spPr bwMode="auto">
          <a:xfrm>
            <a:off x="0"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defRPr sz="1200" b="0">
                <a:latin typeface="Times" pitchFamily="64" charset="0"/>
                <a:ea typeface="+mn-ea"/>
                <a:cs typeface="+mn-cs"/>
              </a:defRPr>
            </a:lvl1pPr>
          </a:lstStyle>
          <a:p>
            <a:pPr>
              <a:defRPr/>
            </a:pPr>
            <a:endParaRPr lang="en-US" dirty="0"/>
          </a:p>
        </p:txBody>
      </p:sp>
      <p:sp>
        <p:nvSpPr>
          <p:cNvPr id="6151" name="Rectangle 7">
            <a:extLst>
              <a:ext uri="{FF2B5EF4-FFF2-40B4-BE49-F238E27FC236}">
                <a16:creationId xmlns:a16="http://schemas.microsoft.com/office/drawing/2014/main" id="{6CFFCEA8-F8E3-E04C-AAD2-F74986AA3753}"/>
              </a:ext>
            </a:extLst>
          </p:cNvPr>
          <p:cNvSpPr>
            <a:spLocks noGrp="1" noChangeArrowheads="1"/>
          </p:cNvSpPr>
          <p:nvPr>
            <p:ph type="sldNum" sz="quarter" idx="5"/>
          </p:nvPr>
        </p:nvSpPr>
        <p:spPr bwMode="auto">
          <a:xfrm>
            <a:off x="4010025" y="8894763"/>
            <a:ext cx="3067050" cy="468312"/>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b="0">
                <a:latin typeface="Times" pitchFamily="2" charset="0"/>
              </a:defRPr>
            </a:lvl1pPr>
          </a:lstStyle>
          <a:p>
            <a:fld id="{AB94CF0F-1ED0-734F-8F30-027A301D30C7}" type="slidenum">
              <a:rPr lang="en-US" altLang="en-US"/>
              <a:pPr/>
              <a:t>‹#›</a:t>
            </a:fld>
            <a:endParaRPr lang="en-US" altLang="en-US" dirty="0"/>
          </a:p>
        </p:txBody>
      </p:sp>
    </p:spTree>
    <p:extLst>
      <p:ext uri="{BB962C8B-B14F-4D97-AF65-F5344CB8AC3E}">
        <p14:creationId xmlns:p14="http://schemas.microsoft.com/office/powerpoint/2010/main" val="23388220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D37670C-F7C5-F24C-9320-7364DE37EF8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327E92A2-FCD5-434E-9812-09CCD6B33A38}" type="slidenum">
              <a:rPr lang="en-US" altLang="en-US" sz="1200" b="0">
                <a:latin typeface="Times" pitchFamily="2" charset="0"/>
              </a:rPr>
              <a:pPr/>
              <a:t>1</a:t>
            </a:fld>
            <a:endParaRPr lang="en-US" altLang="en-US" sz="1200" b="0" dirty="0">
              <a:latin typeface="Times" pitchFamily="2" charset="0"/>
            </a:endParaRPr>
          </a:p>
        </p:txBody>
      </p:sp>
      <p:sp>
        <p:nvSpPr>
          <p:cNvPr id="45059" name="Rectangle 2">
            <a:extLst>
              <a:ext uri="{FF2B5EF4-FFF2-40B4-BE49-F238E27FC236}">
                <a16:creationId xmlns:a16="http://schemas.microsoft.com/office/drawing/2014/main" id="{CF3F8D93-941B-5F47-87C2-79D054B5463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2C13F2C0-6917-5542-AF9F-BD5AAAF18A7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86962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F51BC182-B609-7243-BA4E-D12547E3F79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FDBF7859-A7A5-8F47-B6B9-8FEA38DDA8AF}" type="slidenum">
              <a:rPr lang="en-US" altLang="en-US" sz="1200" b="0">
                <a:latin typeface="Times" pitchFamily="2" charset="0"/>
              </a:rPr>
              <a:pPr/>
              <a:t>10</a:t>
            </a:fld>
            <a:endParaRPr lang="en-US" altLang="en-US" sz="1200" b="0" dirty="0">
              <a:latin typeface="Times" pitchFamily="2" charset="0"/>
            </a:endParaRPr>
          </a:p>
        </p:txBody>
      </p:sp>
      <p:sp>
        <p:nvSpPr>
          <p:cNvPr id="54275" name="Rectangle 2">
            <a:extLst>
              <a:ext uri="{FF2B5EF4-FFF2-40B4-BE49-F238E27FC236}">
                <a16:creationId xmlns:a16="http://schemas.microsoft.com/office/drawing/2014/main" id="{C2C654A9-86D1-464E-9EA3-82B93DCBE45E}"/>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577EAD72-D3BC-B84D-ADB7-302AAAECEE9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80795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CA8E28A-B65B-BB41-AC0A-E2A9D900209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A36A12D-E1A7-FC4E-90E6-92D58DF4B715}" type="slidenum">
              <a:rPr lang="en-US" altLang="en-US" sz="1200" b="0">
                <a:latin typeface="Times" pitchFamily="2" charset="0"/>
              </a:rPr>
              <a:pPr/>
              <a:t>11</a:t>
            </a:fld>
            <a:endParaRPr lang="en-US" altLang="en-US" sz="1200" b="0" dirty="0">
              <a:latin typeface="Times" pitchFamily="2" charset="0"/>
            </a:endParaRPr>
          </a:p>
        </p:txBody>
      </p:sp>
      <p:sp>
        <p:nvSpPr>
          <p:cNvPr id="55299" name="Rectangle 2">
            <a:extLst>
              <a:ext uri="{FF2B5EF4-FFF2-40B4-BE49-F238E27FC236}">
                <a16:creationId xmlns:a16="http://schemas.microsoft.com/office/drawing/2014/main" id="{DA23E7B1-16BD-8842-8D3D-D737F3F0511E}"/>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91F18C0-C876-F049-AB30-229FB0649B5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669049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BE959BC-B0C4-7046-B5E6-A8CEAD8B83E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342FE14-DCCC-1C46-93BD-41AD6F6F9394}" type="slidenum">
              <a:rPr lang="en-US" altLang="en-US" sz="1200" b="0">
                <a:latin typeface="Times" pitchFamily="2" charset="0"/>
              </a:rPr>
              <a:pPr/>
              <a:t>12</a:t>
            </a:fld>
            <a:endParaRPr lang="en-US" altLang="en-US" sz="1200" b="0" dirty="0">
              <a:latin typeface="Times" pitchFamily="2" charset="0"/>
            </a:endParaRPr>
          </a:p>
        </p:txBody>
      </p:sp>
      <p:sp>
        <p:nvSpPr>
          <p:cNvPr id="56323" name="Rectangle 2">
            <a:extLst>
              <a:ext uri="{FF2B5EF4-FFF2-40B4-BE49-F238E27FC236}">
                <a16:creationId xmlns:a16="http://schemas.microsoft.com/office/drawing/2014/main" id="{7A0E634F-1E4E-F24B-8CA3-F52E6398059C}"/>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92DBAD32-54EC-AE41-8F1D-D1ABC20CF2F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266015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6F0E0BFA-985A-9F46-B08A-0005246E186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25FA3A08-5C56-D845-9EC7-CC65D75DF199}" type="slidenum">
              <a:rPr lang="en-US" altLang="en-US" sz="1200" b="0">
                <a:latin typeface="Times" pitchFamily="2" charset="0"/>
              </a:rPr>
              <a:pPr/>
              <a:t>13</a:t>
            </a:fld>
            <a:endParaRPr lang="en-US" altLang="en-US" sz="1200" b="0" dirty="0">
              <a:latin typeface="Times" pitchFamily="2" charset="0"/>
            </a:endParaRPr>
          </a:p>
        </p:txBody>
      </p:sp>
      <p:sp>
        <p:nvSpPr>
          <p:cNvPr id="57347" name="Rectangle 2">
            <a:extLst>
              <a:ext uri="{FF2B5EF4-FFF2-40B4-BE49-F238E27FC236}">
                <a16:creationId xmlns:a16="http://schemas.microsoft.com/office/drawing/2014/main" id="{0B4CD5BC-12F6-2B41-B5DE-A6B18211809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559ABB82-D2AD-8744-95FD-57C84106A36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52224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24B0EB0C-B90D-C14C-88B1-1C3B1506CE3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6D0B8B14-9F4A-9D43-A6E4-1E35CCD9A9AC}" type="slidenum">
              <a:rPr lang="en-US" altLang="en-US" sz="1200" b="0">
                <a:latin typeface="Times" pitchFamily="2" charset="0"/>
              </a:rPr>
              <a:pPr/>
              <a:t>14</a:t>
            </a:fld>
            <a:endParaRPr lang="en-US" altLang="en-US" sz="1200" b="0" dirty="0">
              <a:latin typeface="Times" pitchFamily="2" charset="0"/>
            </a:endParaRPr>
          </a:p>
        </p:txBody>
      </p:sp>
      <p:sp>
        <p:nvSpPr>
          <p:cNvPr id="58371" name="Rectangle 2">
            <a:extLst>
              <a:ext uri="{FF2B5EF4-FFF2-40B4-BE49-F238E27FC236}">
                <a16:creationId xmlns:a16="http://schemas.microsoft.com/office/drawing/2014/main" id="{0B14126A-4554-F945-8CE5-BE0BAE9D1849}"/>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D9BDA4AF-BF8F-5640-8DF4-5C749A47E0D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446867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8B4C15B-5F9A-A141-B8F9-B51DC7F0C86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4F60BAB0-040A-C242-9F37-C89FE4013049}" type="slidenum">
              <a:rPr lang="en-US" altLang="en-US" sz="1200" b="0">
                <a:latin typeface="Times" pitchFamily="2" charset="0"/>
              </a:rPr>
              <a:pPr/>
              <a:t>17</a:t>
            </a:fld>
            <a:endParaRPr lang="en-US" altLang="en-US" sz="1200" b="0" dirty="0">
              <a:latin typeface="Times" pitchFamily="2" charset="0"/>
            </a:endParaRPr>
          </a:p>
        </p:txBody>
      </p:sp>
      <p:sp>
        <p:nvSpPr>
          <p:cNvPr id="59395" name="Rectangle 2">
            <a:extLst>
              <a:ext uri="{FF2B5EF4-FFF2-40B4-BE49-F238E27FC236}">
                <a16:creationId xmlns:a16="http://schemas.microsoft.com/office/drawing/2014/main" id="{33A99D0A-E038-9748-B8B9-B88FF0E65FD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8E5C3B8-747D-A240-AD27-B8B7ACF31F1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4324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963D67FD-1998-654D-96A7-CF2CB04AE45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20C386E-E693-6C4A-AD2A-4C919A0363CE}" type="slidenum">
              <a:rPr lang="en-US" altLang="en-US" sz="1200" b="0">
                <a:latin typeface="Times" pitchFamily="2" charset="0"/>
              </a:rPr>
              <a:pPr/>
              <a:t>18</a:t>
            </a:fld>
            <a:endParaRPr lang="en-US" altLang="en-US" sz="1200" b="0" dirty="0">
              <a:latin typeface="Times" pitchFamily="2" charset="0"/>
            </a:endParaRPr>
          </a:p>
        </p:txBody>
      </p:sp>
      <p:sp>
        <p:nvSpPr>
          <p:cNvPr id="60419" name="Rectangle 2">
            <a:extLst>
              <a:ext uri="{FF2B5EF4-FFF2-40B4-BE49-F238E27FC236}">
                <a16:creationId xmlns:a16="http://schemas.microsoft.com/office/drawing/2014/main" id="{02908440-F7CA-DB4A-9CC8-71769902CCD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61474FA-C946-414D-AC10-2BC5A199757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98107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0CE6C1EF-C1C5-874C-97FF-7D73663F193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861EAFA7-4ED3-8F48-8737-5A61A71ACBFE}" type="slidenum">
              <a:rPr lang="en-US" altLang="en-US" sz="1200" b="0">
                <a:latin typeface="Times" pitchFamily="2" charset="0"/>
              </a:rPr>
              <a:pPr/>
              <a:t>19</a:t>
            </a:fld>
            <a:endParaRPr lang="en-US" altLang="en-US" sz="1200" b="0" dirty="0">
              <a:latin typeface="Times" pitchFamily="2" charset="0"/>
            </a:endParaRPr>
          </a:p>
        </p:txBody>
      </p:sp>
      <p:sp>
        <p:nvSpPr>
          <p:cNvPr id="61443" name="Rectangle 2">
            <a:extLst>
              <a:ext uri="{FF2B5EF4-FFF2-40B4-BE49-F238E27FC236}">
                <a16:creationId xmlns:a16="http://schemas.microsoft.com/office/drawing/2014/main" id="{ABA127BE-AB72-1E4F-9220-BBE1FAF74CF8}"/>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20C488FB-81E5-5B4D-9C52-8563EEA299D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3720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96ACF04B-116D-FA43-8877-31E360A41B5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5FE81F9F-475D-FA4F-882E-D590645B14D7}" type="slidenum">
              <a:rPr lang="en-US" altLang="en-US" sz="1200" b="0">
                <a:latin typeface="Times" pitchFamily="2" charset="0"/>
              </a:rPr>
              <a:pPr/>
              <a:t>21</a:t>
            </a:fld>
            <a:endParaRPr lang="en-US" altLang="en-US" sz="1200" b="0" dirty="0">
              <a:latin typeface="Times" pitchFamily="2" charset="0"/>
            </a:endParaRPr>
          </a:p>
        </p:txBody>
      </p:sp>
      <p:sp>
        <p:nvSpPr>
          <p:cNvPr id="62467" name="Rectangle 2">
            <a:extLst>
              <a:ext uri="{FF2B5EF4-FFF2-40B4-BE49-F238E27FC236}">
                <a16:creationId xmlns:a16="http://schemas.microsoft.com/office/drawing/2014/main" id="{CF8358A3-CD78-8D41-BD22-CB39021649E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9F61F0CD-8CC6-9E4C-8703-2CF28B3D8BA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036213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42A92E1-F3F9-6A47-91C7-E5CDD2B9DED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577621A0-F4C5-D849-921E-78C8D8A33C87}" type="slidenum">
              <a:rPr lang="en-US" altLang="en-US" sz="1200" b="0">
                <a:latin typeface="Times" pitchFamily="2" charset="0"/>
              </a:rPr>
              <a:pPr/>
              <a:t>22</a:t>
            </a:fld>
            <a:endParaRPr lang="en-US" altLang="en-US" sz="1200" b="0" dirty="0">
              <a:latin typeface="Times" pitchFamily="2" charset="0"/>
            </a:endParaRPr>
          </a:p>
        </p:txBody>
      </p:sp>
      <p:sp>
        <p:nvSpPr>
          <p:cNvPr id="63491" name="Rectangle 2">
            <a:extLst>
              <a:ext uri="{FF2B5EF4-FFF2-40B4-BE49-F238E27FC236}">
                <a16:creationId xmlns:a16="http://schemas.microsoft.com/office/drawing/2014/main" id="{520D6E4E-1E3A-BD4E-8E3C-24C82515D35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98A0DC1D-6699-F343-AC06-9FF9BE1BB4D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89158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528F061-086A-A04D-BB5A-205350821E3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9B04C25-E518-6342-86E7-BC1E15A558EC}" type="slidenum">
              <a:rPr lang="en-US" altLang="en-US" sz="1200" b="0">
                <a:latin typeface="Times" pitchFamily="2" charset="0"/>
              </a:rPr>
              <a:pPr/>
              <a:t>2</a:t>
            </a:fld>
            <a:endParaRPr lang="en-US" altLang="en-US" sz="1200" b="0" dirty="0">
              <a:latin typeface="Times" pitchFamily="2" charset="0"/>
            </a:endParaRPr>
          </a:p>
        </p:txBody>
      </p:sp>
      <p:sp>
        <p:nvSpPr>
          <p:cNvPr id="46083" name="Rectangle 2">
            <a:extLst>
              <a:ext uri="{FF2B5EF4-FFF2-40B4-BE49-F238E27FC236}">
                <a16:creationId xmlns:a16="http://schemas.microsoft.com/office/drawing/2014/main" id="{B8662708-8F72-284D-9D8B-48A2614DD55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6ED00FDA-FD70-494B-B6DB-AA24731C311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625859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2E5AC8C4-6745-CF4B-9A7E-60EDC6A2BB9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26A40CF-DFF8-5C44-8F43-FEABAE3143DD}" type="slidenum">
              <a:rPr lang="en-US" altLang="en-US" sz="1200" b="0">
                <a:latin typeface="Times" pitchFamily="2" charset="0"/>
              </a:rPr>
              <a:pPr/>
              <a:t>23</a:t>
            </a:fld>
            <a:endParaRPr lang="en-US" altLang="en-US" sz="1200" b="0" dirty="0">
              <a:latin typeface="Times" pitchFamily="2" charset="0"/>
            </a:endParaRPr>
          </a:p>
        </p:txBody>
      </p:sp>
      <p:sp>
        <p:nvSpPr>
          <p:cNvPr id="64515" name="Rectangle 2">
            <a:extLst>
              <a:ext uri="{FF2B5EF4-FFF2-40B4-BE49-F238E27FC236}">
                <a16:creationId xmlns:a16="http://schemas.microsoft.com/office/drawing/2014/main" id="{AF0070D0-0D33-E441-A643-8BF74724EBAC}"/>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305C55C0-8249-9441-BD73-1A091ADA78E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757201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083FFEB-2373-2349-9845-557B4436BA3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E5CB92F-DE1D-1A44-ABB4-5B867D83FCB3}" type="slidenum">
              <a:rPr lang="en-US" altLang="en-US" sz="1200" b="0">
                <a:latin typeface="Times" pitchFamily="2" charset="0"/>
              </a:rPr>
              <a:pPr/>
              <a:t>26</a:t>
            </a:fld>
            <a:endParaRPr lang="en-US" altLang="en-US" sz="1200" b="0" dirty="0">
              <a:latin typeface="Times" pitchFamily="2" charset="0"/>
            </a:endParaRPr>
          </a:p>
        </p:txBody>
      </p:sp>
      <p:sp>
        <p:nvSpPr>
          <p:cNvPr id="65539" name="Rectangle 2">
            <a:extLst>
              <a:ext uri="{FF2B5EF4-FFF2-40B4-BE49-F238E27FC236}">
                <a16:creationId xmlns:a16="http://schemas.microsoft.com/office/drawing/2014/main" id="{FD504975-66EF-3147-85DC-DD95B36D298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FF6BC05A-31D4-2D47-B5AE-5C24DEBE49F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39055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90B2075-9176-DB47-B215-2FCF74CE963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5C313447-96C6-094A-9B69-8EB232C1A850}" type="slidenum">
              <a:rPr lang="en-US" altLang="en-US" sz="1200" b="0">
                <a:latin typeface="Times" pitchFamily="2" charset="0"/>
              </a:rPr>
              <a:pPr/>
              <a:t>28</a:t>
            </a:fld>
            <a:endParaRPr lang="en-US" altLang="en-US" sz="1200" b="0" dirty="0">
              <a:latin typeface="Times" pitchFamily="2" charset="0"/>
            </a:endParaRPr>
          </a:p>
        </p:txBody>
      </p:sp>
      <p:sp>
        <p:nvSpPr>
          <p:cNvPr id="66563" name="Rectangle 2">
            <a:extLst>
              <a:ext uri="{FF2B5EF4-FFF2-40B4-BE49-F238E27FC236}">
                <a16:creationId xmlns:a16="http://schemas.microsoft.com/office/drawing/2014/main" id="{A3B20F43-CA50-9F48-8A0A-9B1A4C616005}"/>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33FB268-2BEB-F34E-B3FA-AB56BA7001E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73460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BCFFBABF-F628-D943-9EF7-DEED326E6E5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325A55AE-DF82-4242-AFE6-6E4560B3D5D9}" type="slidenum">
              <a:rPr lang="en-US" altLang="en-US" sz="1200" b="0">
                <a:latin typeface="Times" pitchFamily="2" charset="0"/>
              </a:rPr>
              <a:pPr/>
              <a:t>29</a:t>
            </a:fld>
            <a:endParaRPr lang="en-US" altLang="en-US" sz="1200" b="0" dirty="0">
              <a:latin typeface="Times" pitchFamily="2" charset="0"/>
            </a:endParaRPr>
          </a:p>
        </p:txBody>
      </p:sp>
      <p:sp>
        <p:nvSpPr>
          <p:cNvPr id="67587" name="Rectangle 2">
            <a:extLst>
              <a:ext uri="{FF2B5EF4-FFF2-40B4-BE49-F238E27FC236}">
                <a16:creationId xmlns:a16="http://schemas.microsoft.com/office/drawing/2014/main" id="{7D71358B-6D21-054F-B40A-BBFE08C8CBBA}"/>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4325B654-F6F5-8341-A4D9-7423C229F17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95060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2904419-06C1-6646-A5D0-7692874B0D8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CE12F10-0CB9-1D44-8913-BABB1C843DEE}" type="slidenum">
              <a:rPr lang="en-US" altLang="en-US" sz="1200" b="0">
                <a:latin typeface="Times" pitchFamily="2" charset="0"/>
              </a:rPr>
              <a:pPr/>
              <a:t>30</a:t>
            </a:fld>
            <a:endParaRPr lang="en-US" altLang="en-US" sz="1200" b="0" dirty="0">
              <a:latin typeface="Times" pitchFamily="2" charset="0"/>
            </a:endParaRPr>
          </a:p>
        </p:txBody>
      </p:sp>
      <p:sp>
        <p:nvSpPr>
          <p:cNvPr id="68611" name="Rectangle 2">
            <a:extLst>
              <a:ext uri="{FF2B5EF4-FFF2-40B4-BE49-F238E27FC236}">
                <a16:creationId xmlns:a16="http://schemas.microsoft.com/office/drawing/2014/main" id="{665A9BEE-AFCA-AD40-A598-40162202AED7}"/>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7028BC47-8DA7-1545-9512-FE8D9B77DE9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0692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7D6F851-3710-1443-8DF0-20CC8359DC8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18C6200-291C-A746-A9F4-AA93C38B3486}" type="slidenum">
              <a:rPr lang="en-US" altLang="en-US" sz="1200" b="0">
                <a:latin typeface="Times" pitchFamily="2" charset="0"/>
              </a:rPr>
              <a:pPr/>
              <a:t>31</a:t>
            </a:fld>
            <a:endParaRPr lang="en-US" altLang="en-US" sz="1200" b="0" dirty="0">
              <a:latin typeface="Times" pitchFamily="2" charset="0"/>
            </a:endParaRPr>
          </a:p>
        </p:txBody>
      </p:sp>
      <p:sp>
        <p:nvSpPr>
          <p:cNvPr id="69635" name="Rectangle 2">
            <a:extLst>
              <a:ext uri="{FF2B5EF4-FFF2-40B4-BE49-F238E27FC236}">
                <a16:creationId xmlns:a16="http://schemas.microsoft.com/office/drawing/2014/main" id="{9033700E-B9F8-9142-80A2-5F46C3D9904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A1A44808-2FB2-CC4F-8D61-FD220EB855C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09443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2668622D-D1F9-4B4D-81A8-52514910528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4F3EC02-1A3D-0A41-ACCA-F4505A55EE7B}" type="slidenum">
              <a:rPr lang="en-US" altLang="en-US" sz="1200" b="0">
                <a:latin typeface="Times" pitchFamily="2" charset="0"/>
              </a:rPr>
              <a:pPr/>
              <a:t>32</a:t>
            </a:fld>
            <a:endParaRPr lang="en-US" altLang="en-US" sz="1200" b="0" dirty="0">
              <a:latin typeface="Times" pitchFamily="2" charset="0"/>
            </a:endParaRPr>
          </a:p>
        </p:txBody>
      </p:sp>
      <p:sp>
        <p:nvSpPr>
          <p:cNvPr id="70659" name="Rectangle 2">
            <a:extLst>
              <a:ext uri="{FF2B5EF4-FFF2-40B4-BE49-F238E27FC236}">
                <a16:creationId xmlns:a16="http://schemas.microsoft.com/office/drawing/2014/main" id="{629DE4B6-5D74-624C-88F5-EB7A1A749B96}"/>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F348E93-2B2D-AD41-A4CC-6728FAE1196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809303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B380E0C-43BA-2740-B3FC-BD426F25724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B1B3F718-227B-3E4E-A5DC-3AC72479D2D2}" type="slidenum">
              <a:rPr lang="en-US" altLang="en-US" sz="1200" b="0">
                <a:latin typeface="Times" pitchFamily="2" charset="0"/>
              </a:rPr>
              <a:pPr/>
              <a:t>33</a:t>
            </a:fld>
            <a:endParaRPr lang="en-US" altLang="en-US" sz="1200" b="0" dirty="0">
              <a:latin typeface="Times" pitchFamily="2" charset="0"/>
            </a:endParaRPr>
          </a:p>
        </p:txBody>
      </p:sp>
      <p:sp>
        <p:nvSpPr>
          <p:cNvPr id="71683" name="Rectangle 2">
            <a:extLst>
              <a:ext uri="{FF2B5EF4-FFF2-40B4-BE49-F238E27FC236}">
                <a16:creationId xmlns:a16="http://schemas.microsoft.com/office/drawing/2014/main" id="{F1DB0225-70D3-304C-8011-54F73B12DA0E}"/>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6DAC8D5F-5DCD-F147-993E-B15C986FFFB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088342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94C3D87-574C-9B4C-802E-0A366929E12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ECE2EED5-33CD-054A-936F-595899D1212E}" type="slidenum">
              <a:rPr lang="en-US" altLang="en-US" sz="1200" b="0">
                <a:latin typeface="Times" pitchFamily="2" charset="0"/>
              </a:rPr>
              <a:pPr/>
              <a:t>34</a:t>
            </a:fld>
            <a:endParaRPr lang="en-US" altLang="en-US" sz="1200" b="0" dirty="0">
              <a:latin typeface="Times" pitchFamily="2" charset="0"/>
            </a:endParaRPr>
          </a:p>
        </p:txBody>
      </p:sp>
      <p:sp>
        <p:nvSpPr>
          <p:cNvPr id="72707" name="Rectangle 2">
            <a:extLst>
              <a:ext uri="{FF2B5EF4-FFF2-40B4-BE49-F238E27FC236}">
                <a16:creationId xmlns:a16="http://schemas.microsoft.com/office/drawing/2014/main" id="{36AF5B57-C9C4-4C4A-AADD-D1E05D3F578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EAAA8478-1131-0F45-8BD8-96BD70C70AE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664019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2065CF6-01DD-0944-9D62-DF542D67DA8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D61C646B-63A8-5243-8465-85BB779F1608}" type="slidenum">
              <a:rPr lang="en-US" altLang="en-US" sz="1200" b="0">
                <a:latin typeface="Times" pitchFamily="2" charset="0"/>
              </a:rPr>
              <a:pPr/>
              <a:t>35</a:t>
            </a:fld>
            <a:endParaRPr lang="en-US" altLang="en-US" sz="1200" b="0" dirty="0">
              <a:latin typeface="Times" pitchFamily="2" charset="0"/>
            </a:endParaRPr>
          </a:p>
        </p:txBody>
      </p:sp>
      <p:sp>
        <p:nvSpPr>
          <p:cNvPr id="73731" name="Rectangle 2">
            <a:extLst>
              <a:ext uri="{FF2B5EF4-FFF2-40B4-BE49-F238E27FC236}">
                <a16:creationId xmlns:a16="http://schemas.microsoft.com/office/drawing/2014/main" id="{2E86E66D-7C20-D543-A68C-DEE50A0B546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2BC82E29-E763-3E4E-B01C-8EB5D3F54BF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14072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52FA1191-47AA-BE4E-AFEB-645391B0B8C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4A24BBD6-9FE8-084B-9896-C57DA4D9D510}" type="slidenum">
              <a:rPr lang="en-US" altLang="en-US" sz="1200" b="0">
                <a:latin typeface="Times" pitchFamily="2" charset="0"/>
              </a:rPr>
              <a:pPr/>
              <a:t>3</a:t>
            </a:fld>
            <a:endParaRPr lang="en-US" altLang="en-US" sz="1200" b="0" dirty="0">
              <a:latin typeface="Times" pitchFamily="2" charset="0"/>
            </a:endParaRPr>
          </a:p>
        </p:txBody>
      </p:sp>
      <p:sp>
        <p:nvSpPr>
          <p:cNvPr id="47107" name="Rectangle 2">
            <a:extLst>
              <a:ext uri="{FF2B5EF4-FFF2-40B4-BE49-F238E27FC236}">
                <a16:creationId xmlns:a16="http://schemas.microsoft.com/office/drawing/2014/main" id="{5870BAF0-1488-DC4E-B45A-D9FB098B023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A9C1357B-0311-3A4B-A591-5F39DDA11A4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01243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5C793C3-2464-AE41-870C-CD3ABEE91B2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E3A20216-BF85-2747-A8D1-CAAC9B97D46E}" type="slidenum">
              <a:rPr lang="en-US" altLang="en-US" sz="1200" b="0">
                <a:latin typeface="Times" pitchFamily="2" charset="0"/>
              </a:rPr>
              <a:pPr/>
              <a:t>36</a:t>
            </a:fld>
            <a:endParaRPr lang="en-US" altLang="en-US" sz="1200" b="0" dirty="0">
              <a:latin typeface="Times" pitchFamily="2" charset="0"/>
            </a:endParaRPr>
          </a:p>
        </p:txBody>
      </p:sp>
      <p:sp>
        <p:nvSpPr>
          <p:cNvPr id="74755" name="Rectangle 2">
            <a:extLst>
              <a:ext uri="{FF2B5EF4-FFF2-40B4-BE49-F238E27FC236}">
                <a16:creationId xmlns:a16="http://schemas.microsoft.com/office/drawing/2014/main" id="{51CC2138-EC6B-FB48-8BF1-CE99BEF8B63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9B356A79-33E7-4B43-B075-37C63625653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099776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094A6DB3-B2EC-D049-85A6-C78502743E73}"/>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00B0A0B1-23E8-C641-913D-7A0A31530F5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901F3B29-086A-9E4A-89AA-F3647956C477}"/>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DB5EB53F-9366-0347-952C-F6888D3108B6}" type="slidenum">
              <a:rPr lang="en-US" altLang="en-US" sz="1200" b="0">
                <a:latin typeface="Times" pitchFamily="2" charset="0"/>
              </a:rPr>
              <a:pPr/>
              <a:t>38</a:t>
            </a:fld>
            <a:endParaRPr lang="en-US" altLang="en-US" sz="1200" b="0" dirty="0">
              <a:latin typeface="Times" pitchFamily="2" charset="0"/>
            </a:endParaRPr>
          </a:p>
        </p:txBody>
      </p:sp>
    </p:spTree>
    <p:extLst>
      <p:ext uri="{BB962C8B-B14F-4D97-AF65-F5344CB8AC3E}">
        <p14:creationId xmlns:p14="http://schemas.microsoft.com/office/powerpoint/2010/main" val="3642816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75E0867E-49D5-7443-9B8E-47F8B41A65B5}"/>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67A64ACC-DD53-704E-989E-8EC4F98EBA4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E24FAE24-7795-4546-A8F8-2A0AF9A6E7A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5F07E066-3DCC-994C-B9E3-DCD9E7433DE6}" type="slidenum">
              <a:rPr lang="en-US" altLang="en-US" sz="1200" b="0">
                <a:latin typeface="Times" pitchFamily="2" charset="0"/>
              </a:rPr>
              <a:pPr/>
              <a:t>39</a:t>
            </a:fld>
            <a:endParaRPr lang="en-US" altLang="en-US" sz="1200" b="0" dirty="0">
              <a:latin typeface="Times" pitchFamily="2" charset="0"/>
            </a:endParaRPr>
          </a:p>
        </p:txBody>
      </p:sp>
    </p:spTree>
    <p:extLst>
      <p:ext uri="{BB962C8B-B14F-4D97-AF65-F5344CB8AC3E}">
        <p14:creationId xmlns:p14="http://schemas.microsoft.com/office/powerpoint/2010/main" val="53277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36B632E1-966E-184D-8A94-7E9F42605A80}"/>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E3008856-EB9E-9C43-B0D2-7CCC8FBE89D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0793C5BD-B459-6C41-AAE8-01CAB75FABB3}"/>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B09853B4-CE6E-3742-B7C1-421C5023880E}" type="slidenum">
              <a:rPr lang="en-US" altLang="en-US" sz="1200" b="0">
                <a:latin typeface="Times" pitchFamily="2" charset="0"/>
              </a:rPr>
              <a:pPr/>
              <a:t>40</a:t>
            </a:fld>
            <a:endParaRPr lang="en-US" altLang="en-US" sz="1200" b="0" dirty="0">
              <a:latin typeface="Times" pitchFamily="2" charset="0"/>
            </a:endParaRPr>
          </a:p>
        </p:txBody>
      </p:sp>
    </p:spTree>
    <p:extLst>
      <p:ext uri="{BB962C8B-B14F-4D97-AF65-F5344CB8AC3E}">
        <p14:creationId xmlns:p14="http://schemas.microsoft.com/office/powerpoint/2010/main" val="101195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01F24710-A060-A145-BC12-E8F910BC70E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7F5D0AD6-5B28-8B4C-9345-36306AE6EBA3}" type="slidenum">
              <a:rPr lang="en-US" altLang="en-US" sz="1200" b="0">
                <a:latin typeface="Times" pitchFamily="2" charset="0"/>
              </a:rPr>
              <a:pPr/>
              <a:t>4</a:t>
            </a:fld>
            <a:endParaRPr lang="en-US" altLang="en-US" sz="1200" b="0" dirty="0">
              <a:latin typeface="Times" pitchFamily="2" charset="0"/>
            </a:endParaRPr>
          </a:p>
        </p:txBody>
      </p:sp>
      <p:sp>
        <p:nvSpPr>
          <p:cNvPr id="48131" name="Rectangle 2">
            <a:extLst>
              <a:ext uri="{FF2B5EF4-FFF2-40B4-BE49-F238E27FC236}">
                <a16:creationId xmlns:a16="http://schemas.microsoft.com/office/drawing/2014/main" id="{B5541134-DCF0-7543-83DE-632DCDD3EFD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6A0FA6BB-B9FF-6F4A-9136-E1E68CAF606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48351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C075B5E-139B-B645-8B70-B24DBB4D2C8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485DE05A-759E-104F-8AE5-D2070F171CDD}" type="slidenum">
              <a:rPr lang="en-US" altLang="en-US" sz="1200" b="0">
                <a:latin typeface="Times" pitchFamily="2" charset="0"/>
              </a:rPr>
              <a:pPr/>
              <a:t>5</a:t>
            </a:fld>
            <a:endParaRPr lang="en-US" altLang="en-US" sz="1200" b="0" dirty="0">
              <a:latin typeface="Times" pitchFamily="2" charset="0"/>
            </a:endParaRPr>
          </a:p>
        </p:txBody>
      </p:sp>
      <p:sp>
        <p:nvSpPr>
          <p:cNvPr id="49155" name="Rectangle 2">
            <a:extLst>
              <a:ext uri="{FF2B5EF4-FFF2-40B4-BE49-F238E27FC236}">
                <a16:creationId xmlns:a16="http://schemas.microsoft.com/office/drawing/2014/main" id="{17E57843-7131-E54B-9895-AB636C28469D}"/>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6A59550-517C-AC4C-8AC2-0B036CA7FB2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600132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1CC5363F-51FA-B444-A996-C700CD5CBCE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B443F8B4-789A-504C-8579-6E1312F24FF1}" type="slidenum">
              <a:rPr lang="en-US" altLang="en-US" sz="1200" b="0">
                <a:latin typeface="Times" pitchFamily="2" charset="0"/>
              </a:rPr>
              <a:pPr/>
              <a:t>6</a:t>
            </a:fld>
            <a:endParaRPr lang="en-US" altLang="en-US" sz="1200" b="0" dirty="0">
              <a:latin typeface="Times" pitchFamily="2" charset="0"/>
            </a:endParaRPr>
          </a:p>
        </p:txBody>
      </p:sp>
      <p:sp>
        <p:nvSpPr>
          <p:cNvPr id="50179" name="Rectangle 2">
            <a:extLst>
              <a:ext uri="{FF2B5EF4-FFF2-40B4-BE49-F238E27FC236}">
                <a16:creationId xmlns:a16="http://schemas.microsoft.com/office/drawing/2014/main" id="{72CBF79B-0266-B644-A400-3AD2EE5E6BC9}"/>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63C384D7-AAC6-8E46-BBAC-555F57FE6B3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92563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A84007AD-9E50-E14A-8076-4B52968E62C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BB48D99D-732C-7649-B82D-92824F52973C}" type="slidenum">
              <a:rPr lang="en-US" altLang="en-US" sz="1200" b="0">
                <a:latin typeface="Times" pitchFamily="2" charset="0"/>
              </a:rPr>
              <a:pPr/>
              <a:t>7</a:t>
            </a:fld>
            <a:endParaRPr lang="en-US" altLang="en-US" sz="1200" b="0" dirty="0">
              <a:latin typeface="Times" pitchFamily="2" charset="0"/>
            </a:endParaRPr>
          </a:p>
        </p:txBody>
      </p:sp>
      <p:sp>
        <p:nvSpPr>
          <p:cNvPr id="51203" name="Rectangle 2">
            <a:extLst>
              <a:ext uri="{FF2B5EF4-FFF2-40B4-BE49-F238E27FC236}">
                <a16:creationId xmlns:a16="http://schemas.microsoft.com/office/drawing/2014/main" id="{3F0EC50E-3F50-624F-BA10-0D76B187954E}"/>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AB482FA5-003B-E546-ACB2-C194A53C92B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63148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D97B0BB-608E-DE40-83FC-31955E10511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6336D78A-AE31-5645-A3FD-6E649789F954}" type="slidenum">
              <a:rPr lang="en-US" altLang="en-US" sz="1200" b="0">
                <a:latin typeface="Times" pitchFamily="2" charset="0"/>
              </a:rPr>
              <a:pPr/>
              <a:t>8</a:t>
            </a:fld>
            <a:endParaRPr lang="en-US" altLang="en-US" sz="1200" b="0" dirty="0">
              <a:latin typeface="Times" pitchFamily="2" charset="0"/>
            </a:endParaRPr>
          </a:p>
        </p:txBody>
      </p:sp>
      <p:sp>
        <p:nvSpPr>
          <p:cNvPr id="52227" name="Rectangle 2">
            <a:extLst>
              <a:ext uri="{FF2B5EF4-FFF2-40B4-BE49-F238E27FC236}">
                <a16:creationId xmlns:a16="http://schemas.microsoft.com/office/drawing/2014/main" id="{E01F3183-DF9B-7049-9C32-1F907657BC75}"/>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56999066-BE6E-4249-883B-1CB6854E735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7441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77776A8-B59D-224B-8CCD-8CD2FF7D700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D9F0BBA7-FA77-6E4E-890C-A889DB5C9BA5}" type="slidenum">
              <a:rPr lang="en-US" altLang="en-US" sz="1200" b="0">
                <a:latin typeface="Times" pitchFamily="2" charset="0"/>
              </a:rPr>
              <a:pPr/>
              <a:t>9</a:t>
            </a:fld>
            <a:endParaRPr lang="en-US" altLang="en-US" sz="1200" b="0" dirty="0">
              <a:latin typeface="Times" pitchFamily="2" charset="0"/>
            </a:endParaRPr>
          </a:p>
        </p:txBody>
      </p:sp>
      <p:sp>
        <p:nvSpPr>
          <p:cNvPr id="53251" name="Rectangle 2">
            <a:extLst>
              <a:ext uri="{FF2B5EF4-FFF2-40B4-BE49-F238E27FC236}">
                <a16:creationId xmlns:a16="http://schemas.microsoft.com/office/drawing/2014/main" id="{2240CA91-13D6-5040-8108-FF8055AE6971}"/>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7A6FFF0C-D616-B047-985B-8C5BD55AA77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22227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371600" y="4419600"/>
            <a:ext cx="6400800" cy="1752600"/>
          </a:xfrm>
        </p:spPr>
        <p:txBody>
          <a:bodyPr/>
          <a:lstStyle>
            <a:lvl1pPr algn="ctr">
              <a:buFontTx/>
              <a:buNone/>
              <a:defRPr b="1">
                <a:solidFill>
                  <a:schemeClr val="bg1"/>
                </a:solidFill>
              </a:defRPr>
            </a:lvl1pPr>
          </a:lstStyle>
          <a:p>
            <a:r>
              <a:rPr lang="en-US"/>
              <a:t>Click to edit Master subtitle style</a:t>
            </a:r>
          </a:p>
        </p:txBody>
      </p:sp>
      <p:sp>
        <p:nvSpPr>
          <p:cNvPr id="5123" name="Rectangle 3"/>
          <p:cNvSpPr>
            <a:spLocks noGrp="1" noChangeArrowheads="1"/>
          </p:cNvSpPr>
          <p:nvPr>
            <p:ph type="ctrTitle" sz="quarter"/>
          </p:nvPr>
        </p:nvSpPr>
        <p:spPr>
          <a:xfrm>
            <a:off x="685800" y="2590800"/>
            <a:ext cx="7772400" cy="1470025"/>
          </a:xfrm>
        </p:spPr>
        <p:txBody>
          <a:bodyPr/>
          <a:lstStyle>
            <a:lvl1pPr>
              <a:defRPr sz="4800" b="0">
                <a:solidFill>
                  <a:schemeClr val="bg1"/>
                </a:solidFill>
              </a:defRPr>
            </a:lvl1pPr>
          </a:lstStyle>
          <a:p>
            <a:r>
              <a:rPr lang="en-US"/>
              <a:t>Click to edit Master title style</a:t>
            </a:r>
          </a:p>
        </p:txBody>
      </p:sp>
    </p:spTree>
    <p:extLst>
      <p:ext uri="{BB962C8B-B14F-4D97-AF65-F5344CB8AC3E}">
        <p14:creationId xmlns:p14="http://schemas.microsoft.com/office/powerpoint/2010/main" val="162043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C43DE57-3D76-9E4D-9A13-426E3EDDFD18}"/>
              </a:ext>
            </a:extLst>
          </p:cNvPr>
          <p:cNvSpPr>
            <a:spLocks noGrp="1" noChangeArrowheads="1"/>
          </p:cNvSpPr>
          <p:nvPr>
            <p:ph type="sldNum" sz="quarter" idx="10"/>
          </p:nvPr>
        </p:nvSpPr>
        <p:spPr>
          <a:ln/>
        </p:spPr>
        <p:txBody>
          <a:bodyPr/>
          <a:lstStyle>
            <a:lvl1pPr>
              <a:defRPr/>
            </a:lvl1pPr>
          </a:lstStyle>
          <a:p>
            <a:fld id="{CB2632B8-5BEA-894C-8D9C-BDFC5C03DA4D}" type="slidenum">
              <a:rPr lang="en-US" altLang="en-US"/>
              <a:pPr/>
              <a:t>‹#›</a:t>
            </a:fld>
            <a:endParaRPr lang="en-US" altLang="en-US" dirty="0"/>
          </a:p>
        </p:txBody>
      </p:sp>
    </p:spTree>
    <p:extLst>
      <p:ext uri="{BB962C8B-B14F-4D97-AF65-F5344CB8AC3E}">
        <p14:creationId xmlns:p14="http://schemas.microsoft.com/office/powerpoint/2010/main" val="3823780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2832FBA-73AE-8443-B982-55B7487C7E04}"/>
              </a:ext>
            </a:extLst>
          </p:cNvPr>
          <p:cNvSpPr>
            <a:spLocks noGrp="1" noChangeArrowheads="1"/>
          </p:cNvSpPr>
          <p:nvPr>
            <p:ph type="sldNum" sz="quarter" idx="10"/>
          </p:nvPr>
        </p:nvSpPr>
        <p:spPr>
          <a:ln/>
        </p:spPr>
        <p:txBody>
          <a:bodyPr/>
          <a:lstStyle>
            <a:lvl1pPr>
              <a:defRPr/>
            </a:lvl1pPr>
          </a:lstStyle>
          <a:p>
            <a:fld id="{A9602E34-6546-FB40-AD86-C966BC759E63}" type="slidenum">
              <a:rPr lang="en-US" altLang="en-US"/>
              <a:pPr/>
              <a:t>‹#›</a:t>
            </a:fld>
            <a:endParaRPr lang="en-US" altLang="en-US" dirty="0"/>
          </a:p>
        </p:txBody>
      </p:sp>
    </p:spTree>
    <p:extLst>
      <p:ext uri="{BB962C8B-B14F-4D97-AF65-F5344CB8AC3E}">
        <p14:creationId xmlns:p14="http://schemas.microsoft.com/office/powerpoint/2010/main" val="121708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3D2B77E-F993-A04C-9717-A65BBDE272B3}"/>
              </a:ext>
            </a:extLst>
          </p:cNvPr>
          <p:cNvSpPr>
            <a:spLocks noGrp="1" noChangeArrowheads="1"/>
          </p:cNvSpPr>
          <p:nvPr>
            <p:ph type="sldNum" sz="quarter" idx="10"/>
          </p:nvPr>
        </p:nvSpPr>
        <p:spPr>
          <a:ln/>
        </p:spPr>
        <p:txBody>
          <a:bodyPr/>
          <a:lstStyle>
            <a:lvl1pPr>
              <a:defRPr/>
            </a:lvl1pPr>
          </a:lstStyle>
          <a:p>
            <a:fld id="{F25B21C2-EA77-C74D-B29B-52D59B25924B}" type="slidenum">
              <a:rPr lang="en-US" altLang="en-US"/>
              <a:pPr/>
              <a:t>‹#›</a:t>
            </a:fld>
            <a:endParaRPr lang="en-US" altLang="en-US" dirty="0"/>
          </a:p>
        </p:txBody>
      </p:sp>
    </p:spTree>
    <p:extLst>
      <p:ext uri="{BB962C8B-B14F-4D97-AF65-F5344CB8AC3E}">
        <p14:creationId xmlns:p14="http://schemas.microsoft.com/office/powerpoint/2010/main" val="3795842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679DF83-D55C-0F41-91D0-677BA65110E8}"/>
              </a:ext>
            </a:extLst>
          </p:cNvPr>
          <p:cNvSpPr>
            <a:spLocks noGrp="1" noChangeArrowheads="1"/>
          </p:cNvSpPr>
          <p:nvPr>
            <p:ph type="sldNum" sz="quarter" idx="10"/>
          </p:nvPr>
        </p:nvSpPr>
        <p:spPr>
          <a:ln/>
        </p:spPr>
        <p:txBody>
          <a:bodyPr/>
          <a:lstStyle>
            <a:lvl1pPr>
              <a:defRPr/>
            </a:lvl1pPr>
          </a:lstStyle>
          <a:p>
            <a:fld id="{B46DF85B-CC79-8B49-BC6D-8F359B7D5DB7}" type="slidenum">
              <a:rPr lang="en-US" altLang="en-US"/>
              <a:pPr/>
              <a:t>‹#›</a:t>
            </a:fld>
            <a:endParaRPr lang="en-US" altLang="en-US" dirty="0"/>
          </a:p>
        </p:txBody>
      </p:sp>
    </p:spTree>
    <p:extLst>
      <p:ext uri="{BB962C8B-B14F-4D97-AF65-F5344CB8AC3E}">
        <p14:creationId xmlns:p14="http://schemas.microsoft.com/office/powerpoint/2010/main" val="118350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258F9F8-A7C8-614F-BF8D-3F5C1FD1183E}"/>
              </a:ext>
            </a:extLst>
          </p:cNvPr>
          <p:cNvSpPr>
            <a:spLocks noGrp="1" noChangeArrowheads="1"/>
          </p:cNvSpPr>
          <p:nvPr>
            <p:ph type="sldNum" sz="quarter" idx="10"/>
          </p:nvPr>
        </p:nvSpPr>
        <p:spPr>
          <a:ln/>
        </p:spPr>
        <p:txBody>
          <a:bodyPr/>
          <a:lstStyle>
            <a:lvl1pPr>
              <a:defRPr/>
            </a:lvl1pPr>
          </a:lstStyle>
          <a:p>
            <a:fld id="{4A687F33-79B6-744E-97FE-F7C3AFE8059C}" type="slidenum">
              <a:rPr lang="en-US" altLang="en-US"/>
              <a:pPr/>
              <a:t>‹#›</a:t>
            </a:fld>
            <a:endParaRPr lang="en-US" altLang="en-US" dirty="0"/>
          </a:p>
        </p:txBody>
      </p:sp>
    </p:spTree>
    <p:extLst>
      <p:ext uri="{BB962C8B-B14F-4D97-AF65-F5344CB8AC3E}">
        <p14:creationId xmlns:p14="http://schemas.microsoft.com/office/powerpoint/2010/main" val="84903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4BB2BE7-1DEF-8A41-82A0-E5A474BAAB42}"/>
              </a:ext>
            </a:extLst>
          </p:cNvPr>
          <p:cNvSpPr>
            <a:spLocks noGrp="1" noChangeArrowheads="1"/>
          </p:cNvSpPr>
          <p:nvPr>
            <p:ph type="sldNum" sz="quarter" idx="10"/>
          </p:nvPr>
        </p:nvSpPr>
        <p:spPr>
          <a:ln/>
        </p:spPr>
        <p:txBody>
          <a:bodyPr/>
          <a:lstStyle>
            <a:lvl1pPr>
              <a:defRPr/>
            </a:lvl1pPr>
          </a:lstStyle>
          <a:p>
            <a:fld id="{6DDC3CEF-4E89-CA4C-8DCF-633F4433E764}" type="slidenum">
              <a:rPr lang="en-US" altLang="en-US"/>
              <a:pPr/>
              <a:t>‹#›</a:t>
            </a:fld>
            <a:endParaRPr lang="en-US" altLang="en-US" dirty="0"/>
          </a:p>
        </p:txBody>
      </p:sp>
    </p:spTree>
    <p:extLst>
      <p:ext uri="{BB962C8B-B14F-4D97-AF65-F5344CB8AC3E}">
        <p14:creationId xmlns:p14="http://schemas.microsoft.com/office/powerpoint/2010/main" val="303774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AAAB713-1351-EC4D-9E72-218D8896E50D}"/>
              </a:ext>
            </a:extLst>
          </p:cNvPr>
          <p:cNvSpPr>
            <a:spLocks noGrp="1" noChangeArrowheads="1"/>
          </p:cNvSpPr>
          <p:nvPr>
            <p:ph type="sldNum" sz="quarter" idx="10"/>
          </p:nvPr>
        </p:nvSpPr>
        <p:spPr>
          <a:ln/>
        </p:spPr>
        <p:txBody>
          <a:bodyPr/>
          <a:lstStyle>
            <a:lvl1pPr>
              <a:defRPr/>
            </a:lvl1pPr>
          </a:lstStyle>
          <a:p>
            <a:fld id="{09B87709-D208-1249-A6C9-778CAF8FC965}" type="slidenum">
              <a:rPr lang="en-US" altLang="en-US"/>
              <a:pPr/>
              <a:t>‹#›</a:t>
            </a:fld>
            <a:endParaRPr lang="en-US" altLang="en-US" dirty="0"/>
          </a:p>
        </p:txBody>
      </p:sp>
    </p:spTree>
    <p:extLst>
      <p:ext uri="{BB962C8B-B14F-4D97-AF65-F5344CB8AC3E}">
        <p14:creationId xmlns:p14="http://schemas.microsoft.com/office/powerpoint/2010/main" val="28643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8054FCD-4C4E-234A-88DE-4BCC68C07733}"/>
              </a:ext>
            </a:extLst>
          </p:cNvPr>
          <p:cNvSpPr>
            <a:spLocks noGrp="1" noChangeArrowheads="1"/>
          </p:cNvSpPr>
          <p:nvPr>
            <p:ph type="sldNum" sz="quarter" idx="10"/>
          </p:nvPr>
        </p:nvSpPr>
        <p:spPr>
          <a:ln/>
        </p:spPr>
        <p:txBody>
          <a:bodyPr/>
          <a:lstStyle>
            <a:lvl1pPr>
              <a:defRPr/>
            </a:lvl1pPr>
          </a:lstStyle>
          <a:p>
            <a:fld id="{31E1E59B-08C2-B241-9CCF-8074306DCCA8}" type="slidenum">
              <a:rPr lang="en-US" altLang="en-US"/>
              <a:pPr/>
              <a:t>‹#›</a:t>
            </a:fld>
            <a:endParaRPr lang="en-US" altLang="en-US" dirty="0"/>
          </a:p>
        </p:txBody>
      </p:sp>
    </p:spTree>
    <p:extLst>
      <p:ext uri="{BB962C8B-B14F-4D97-AF65-F5344CB8AC3E}">
        <p14:creationId xmlns:p14="http://schemas.microsoft.com/office/powerpoint/2010/main" val="158761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FFBA19B-CE95-7940-97D9-FDC5AB08FCE1}"/>
              </a:ext>
            </a:extLst>
          </p:cNvPr>
          <p:cNvSpPr>
            <a:spLocks noGrp="1" noChangeArrowheads="1"/>
          </p:cNvSpPr>
          <p:nvPr>
            <p:ph type="sldNum" sz="quarter" idx="10"/>
          </p:nvPr>
        </p:nvSpPr>
        <p:spPr>
          <a:ln/>
        </p:spPr>
        <p:txBody>
          <a:bodyPr/>
          <a:lstStyle>
            <a:lvl1pPr>
              <a:defRPr/>
            </a:lvl1pPr>
          </a:lstStyle>
          <a:p>
            <a:fld id="{844FECC5-EFAF-9C4C-BC2D-FB51AC1C3E09}" type="slidenum">
              <a:rPr lang="en-US" altLang="en-US"/>
              <a:pPr/>
              <a:t>‹#›</a:t>
            </a:fld>
            <a:endParaRPr lang="en-US" altLang="en-US" dirty="0"/>
          </a:p>
        </p:txBody>
      </p:sp>
    </p:spTree>
    <p:extLst>
      <p:ext uri="{BB962C8B-B14F-4D97-AF65-F5344CB8AC3E}">
        <p14:creationId xmlns:p14="http://schemas.microsoft.com/office/powerpoint/2010/main" val="357828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CEF69-5CB0-F74E-AECD-FA60E13F2743}"/>
              </a:ext>
            </a:extLst>
          </p:cNvPr>
          <p:cNvSpPr>
            <a:spLocks noGrp="1" noChangeArrowheads="1"/>
          </p:cNvSpPr>
          <p:nvPr>
            <p:ph type="sldNum" sz="quarter" idx="10"/>
          </p:nvPr>
        </p:nvSpPr>
        <p:spPr>
          <a:ln/>
        </p:spPr>
        <p:txBody>
          <a:bodyPr/>
          <a:lstStyle>
            <a:lvl1pPr>
              <a:defRPr/>
            </a:lvl1pPr>
          </a:lstStyle>
          <a:p>
            <a:fld id="{0F97B454-9853-9346-B390-B88BB9FC490F}" type="slidenum">
              <a:rPr lang="en-US" altLang="en-US"/>
              <a:pPr/>
              <a:t>‹#›</a:t>
            </a:fld>
            <a:endParaRPr lang="en-US" altLang="en-US" dirty="0"/>
          </a:p>
        </p:txBody>
      </p:sp>
    </p:spTree>
    <p:extLst>
      <p:ext uri="{BB962C8B-B14F-4D97-AF65-F5344CB8AC3E}">
        <p14:creationId xmlns:p14="http://schemas.microsoft.com/office/powerpoint/2010/main" val="40651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C954E13-79CC-E445-A05F-CF2788099428}"/>
              </a:ext>
            </a:extLst>
          </p:cNvPr>
          <p:cNvSpPr>
            <a:spLocks noGrp="1" noChangeArrowheads="1"/>
          </p:cNvSpPr>
          <p:nvPr>
            <p:ph type="title"/>
          </p:nvPr>
        </p:nvSpPr>
        <p:spPr bwMode="auto">
          <a:xfrm>
            <a:off x="762000" y="152400"/>
            <a:ext cx="7543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BB06B853-48A7-FB49-9E2E-2D2DCF9706F5}"/>
              </a:ext>
            </a:extLst>
          </p:cNvPr>
          <p:cNvSpPr>
            <a:spLocks noGrp="1" noChangeArrowheads="1"/>
          </p:cNvSpPr>
          <p:nvPr>
            <p:ph type="body" idx="1"/>
          </p:nvPr>
        </p:nvSpPr>
        <p:spPr bwMode="auto">
          <a:xfrm>
            <a:off x="457200" y="1676400"/>
            <a:ext cx="8229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D0BD663B-A78B-A141-8860-8B7972F59EA6}"/>
              </a:ext>
            </a:extLst>
          </p:cNvPr>
          <p:cNvSpPr>
            <a:spLocks noGrp="1" noChangeArrowheads="1"/>
          </p:cNvSpPr>
          <p:nvPr>
            <p:ph type="sldNum" sz="quarter" idx="4"/>
          </p:nvPr>
        </p:nvSpPr>
        <p:spPr bwMode="auto">
          <a:xfrm>
            <a:off x="609600" y="6248400"/>
            <a:ext cx="2057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25FBA289-9CB4-A047-B897-16712F3042B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828"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5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42875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177165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228850" indent="-228600" algn="l" rtl="0" fontAlgn="base">
        <a:spcBef>
          <a:spcPct val="20000"/>
        </a:spcBef>
        <a:spcAft>
          <a:spcPct val="0"/>
        </a:spcAft>
        <a:buChar char="»"/>
        <a:defRPr sz="2000">
          <a:solidFill>
            <a:schemeClr val="tx1"/>
          </a:solidFill>
          <a:latin typeface="+mn-lt"/>
        </a:defRPr>
      </a:lvl6pPr>
      <a:lvl7pPr marL="2686050" indent="-228600" algn="l" rtl="0" fontAlgn="base">
        <a:spcBef>
          <a:spcPct val="20000"/>
        </a:spcBef>
        <a:spcAft>
          <a:spcPct val="0"/>
        </a:spcAft>
        <a:buChar char="»"/>
        <a:defRPr sz="2000">
          <a:solidFill>
            <a:schemeClr val="tx1"/>
          </a:solidFill>
          <a:latin typeface="+mn-lt"/>
        </a:defRPr>
      </a:lvl7pPr>
      <a:lvl8pPr marL="3143250" indent="-228600" algn="l" rtl="0" fontAlgn="base">
        <a:spcBef>
          <a:spcPct val="20000"/>
        </a:spcBef>
        <a:spcAft>
          <a:spcPct val="0"/>
        </a:spcAft>
        <a:buChar char="»"/>
        <a:defRPr sz="2000">
          <a:solidFill>
            <a:schemeClr val="tx1"/>
          </a:solidFill>
          <a:latin typeface="+mn-lt"/>
        </a:defRPr>
      </a:lvl8pPr>
      <a:lvl9pPr marL="360045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cs.utexas.edu/users/ndale/labs/factorial/FactByte.ht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2222C45-5817-564A-B328-7C2997B05672}"/>
              </a:ext>
            </a:extLst>
          </p:cNvPr>
          <p:cNvSpPr>
            <a:spLocks noGrp="1" noChangeArrowheads="1"/>
          </p:cNvSpPr>
          <p:nvPr>
            <p:ph type="ctrTitle"/>
          </p:nvPr>
        </p:nvSpPr>
        <p:spPr>
          <a:xfrm>
            <a:off x="228600" y="1219200"/>
            <a:ext cx="3962400" cy="1470025"/>
          </a:xfrm>
        </p:spPr>
        <p:txBody>
          <a:bodyPr/>
          <a:lstStyle/>
          <a:p>
            <a:pPr eaLnBrk="1" hangingPunct="1"/>
            <a:r>
              <a:rPr lang="en-US" altLang="en-US" sz="4400" b="1" dirty="0">
                <a:ea typeface="ＭＳ Ｐゴシック" panose="020B0600070205080204" pitchFamily="34" charset="-128"/>
              </a:rPr>
              <a:t>Chapter</a:t>
            </a:r>
            <a:r>
              <a:rPr lang="en-US" altLang="en-US" sz="4400" b="1" dirty="0">
                <a:solidFill>
                  <a:schemeClr val="tx1"/>
                </a:solidFill>
                <a:ea typeface="ＭＳ Ｐゴシック" panose="020B0600070205080204" pitchFamily="34" charset="-128"/>
              </a:rPr>
              <a:t> </a:t>
            </a:r>
            <a:r>
              <a:rPr lang="en-US" altLang="en-US" sz="4400" b="1" dirty="0">
                <a:ea typeface="ＭＳ Ｐゴシック" panose="020B0600070205080204" pitchFamily="34" charset="-128"/>
              </a:rPr>
              <a:t>16</a:t>
            </a:r>
            <a:endParaRPr lang="en-US" altLang="en-US" b="1" dirty="0">
              <a:ea typeface="ＭＳ Ｐゴシック" panose="020B0600070205080204" pitchFamily="34" charset="-128"/>
            </a:endParaRPr>
          </a:p>
        </p:txBody>
      </p:sp>
      <p:sp>
        <p:nvSpPr>
          <p:cNvPr id="3075" name="Rectangle 3">
            <a:extLst>
              <a:ext uri="{FF2B5EF4-FFF2-40B4-BE49-F238E27FC236}">
                <a16:creationId xmlns:a16="http://schemas.microsoft.com/office/drawing/2014/main" id="{114B71C2-B593-B947-A33A-1198535CA9AC}"/>
              </a:ext>
            </a:extLst>
          </p:cNvPr>
          <p:cNvSpPr>
            <a:spLocks noGrp="1" noChangeArrowheads="1"/>
          </p:cNvSpPr>
          <p:nvPr>
            <p:ph type="subTitle" idx="1"/>
          </p:nvPr>
        </p:nvSpPr>
        <p:spPr>
          <a:xfrm>
            <a:off x="381000" y="2819400"/>
            <a:ext cx="3733800" cy="838200"/>
          </a:xfrm>
        </p:spPr>
        <p:txBody>
          <a:bodyPr/>
          <a:lstStyle/>
          <a:p>
            <a:pPr marL="0" indent="0" eaLnBrk="1" hangingPunct="1"/>
            <a:r>
              <a:rPr lang="en-US" altLang="en-US" sz="4400" b="0" dirty="0">
                <a:ea typeface="ＭＳ Ｐゴシック" panose="020B0600070205080204" pitchFamily="34" charset="-128"/>
              </a:rPr>
              <a:t>The</a:t>
            </a:r>
            <a:r>
              <a:rPr lang="en-US" altLang="en-US" sz="4400" b="0" dirty="0">
                <a:solidFill>
                  <a:schemeClr val="tx1"/>
                </a:solidFill>
                <a:ea typeface="ＭＳ Ｐゴシック" panose="020B0600070205080204" pitchFamily="34" charset="-128"/>
              </a:rPr>
              <a:t> </a:t>
            </a:r>
            <a:r>
              <a:rPr lang="en-US" altLang="en-US" sz="4400" b="0" dirty="0">
                <a:ea typeface="ＭＳ Ｐゴシック" panose="020B0600070205080204" pitchFamily="34" charset="-128"/>
              </a:rPr>
              <a:t>World</a:t>
            </a:r>
            <a:r>
              <a:rPr lang="en-US" altLang="en-US" sz="4400" b="0" dirty="0">
                <a:solidFill>
                  <a:schemeClr val="tx1"/>
                </a:solidFill>
                <a:ea typeface="ＭＳ Ｐゴシック" panose="020B0600070205080204" pitchFamily="34" charset="-128"/>
              </a:rPr>
              <a:t> </a:t>
            </a:r>
            <a:r>
              <a:rPr lang="en-US" altLang="en-US" sz="4400" b="0" dirty="0">
                <a:ea typeface="ＭＳ Ｐゴシック" panose="020B0600070205080204" pitchFamily="34" charset="-128"/>
              </a:rPr>
              <a:t>Wide</a:t>
            </a:r>
            <a:r>
              <a:rPr lang="en-US" altLang="en-US" sz="4400" b="0" dirty="0">
                <a:solidFill>
                  <a:schemeClr val="tx1"/>
                </a:solidFill>
                <a:ea typeface="ＭＳ Ｐゴシック" panose="020B0600070205080204" pitchFamily="34" charset="-128"/>
              </a:rPr>
              <a:t> </a:t>
            </a:r>
            <a:r>
              <a:rPr lang="en-US" altLang="en-US" sz="4400" b="0" dirty="0">
                <a:ea typeface="ＭＳ Ｐゴシック" panose="020B0600070205080204" pitchFamily="34" charset="-128"/>
              </a:rPr>
              <a:t>Web</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65099634-AAA2-0B4B-8553-D24DC970D1DB}"/>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63A91E5-5839-2740-82C1-20B091319C84}" type="slidenum">
              <a:rPr lang="en-US" altLang="en-US" sz="1400"/>
              <a:pPr>
                <a:spcBef>
                  <a:spcPct val="0"/>
                </a:spcBef>
                <a:buFontTx/>
                <a:buNone/>
              </a:pPr>
              <a:t>10</a:t>
            </a:fld>
            <a:endParaRPr lang="en-US" altLang="en-US" sz="1400" dirty="0"/>
          </a:p>
        </p:txBody>
      </p:sp>
      <p:sp>
        <p:nvSpPr>
          <p:cNvPr id="12291" name="Rectangle 2">
            <a:extLst>
              <a:ext uri="{FF2B5EF4-FFF2-40B4-BE49-F238E27FC236}">
                <a16:creationId xmlns:a16="http://schemas.microsoft.com/office/drawing/2014/main" id="{B90BDFB5-B0C0-DE4E-BD59-6B88279D6C9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Weblogs</a:t>
            </a:r>
          </a:p>
        </p:txBody>
      </p:sp>
      <p:sp>
        <p:nvSpPr>
          <p:cNvPr id="12292" name="Rectangle 3">
            <a:extLst>
              <a:ext uri="{FF2B5EF4-FFF2-40B4-BE49-F238E27FC236}">
                <a16:creationId xmlns:a16="http://schemas.microsoft.com/office/drawing/2014/main" id="{6C49CC58-B05A-8745-990A-CB319BD76F63}"/>
              </a:ext>
            </a:extLst>
          </p:cNvPr>
          <p:cNvSpPr>
            <a:spLocks noGrp="1" noChangeArrowheads="1"/>
          </p:cNvSpPr>
          <p:nvPr>
            <p:ph type="body" idx="1"/>
          </p:nvPr>
        </p:nvSpPr>
        <p:spPr>
          <a:xfrm>
            <a:off x="533400" y="1371600"/>
            <a:ext cx="8229600" cy="4572000"/>
          </a:xfrm>
        </p:spPr>
        <p:txBody>
          <a:bodyPr/>
          <a:lstStyle/>
          <a:p>
            <a:pPr marL="0" indent="0" eaLnBrk="1" hangingPunct="1">
              <a:buFontTx/>
              <a:buNone/>
            </a:pPr>
            <a:r>
              <a:rPr lang="en-US" altLang="en-US" b="1" dirty="0">
                <a:solidFill>
                  <a:srgbClr val="FF6600"/>
                </a:solidFill>
                <a:ea typeface="ＭＳ Ｐゴシック" panose="020B0600070205080204" pitchFamily="34" charset="-128"/>
              </a:rPr>
              <a:t>Blog or Weblog</a:t>
            </a:r>
            <a:endParaRPr lang="en-US" altLang="en-US" dirty="0">
              <a:solidFill>
                <a:srgbClr val="FF6600"/>
              </a:solidFill>
              <a:ea typeface="ＭＳ Ｐゴシック" panose="020B0600070205080204" pitchFamily="34" charset="-128"/>
            </a:endParaRPr>
          </a:p>
          <a:p>
            <a:pPr marL="0" indent="0" eaLnBrk="1" hangingPunct="1">
              <a:buFontTx/>
              <a:buNone/>
            </a:pPr>
            <a:r>
              <a:rPr lang="en-US" altLang="en-US" dirty="0">
                <a:ea typeface="ＭＳ Ｐゴシック" panose="020B0600070205080204" pitchFamily="34" charset="-128"/>
              </a:rPr>
              <a:t>An online journal or newsletter that is frequently updated and intended for public consumption</a:t>
            </a:r>
          </a:p>
          <a:p>
            <a:pPr marL="0" indent="0" eaLnBrk="1" hangingPunct="1">
              <a:buFontTx/>
              <a:buNone/>
            </a:pPr>
            <a:r>
              <a:rPr lang="en-US" altLang="en-US" dirty="0">
                <a:ea typeface="ＭＳ Ｐゴシック" panose="020B0600070205080204" pitchFamily="34" charset="-128"/>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5F91A5E8-9B34-B645-921E-EB751830BF5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16DC897-B23A-6E4F-9C69-58507A538EA0}" type="slidenum">
              <a:rPr lang="en-US" altLang="en-US" sz="1400"/>
              <a:pPr>
                <a:spcBef>
                  <a:spcPct val="0"/>
                </a:spcBef>
                <a:buFontTx/>
                <a:buNone/>
              </a:pPr>
              <a:t>11</a:t>
            </a:fld>
            <a:endParaRPr lang="en-US" altLang="en-US" sz="1400" dirty="0"/>
          </a:p>
        </p:txBody>
      </p:sp>
      <p:sp>
        <p:nvSpPr>
          <p:cNvPr id="13315" name="Rectangle 2">
            <a:extLst>
              <a:ext uri="{FF2B5EF4-FFF2-40B4-BE49-F238E27FC236}">
                <a16:creationId xmlns:a16="http://schemas.microsoft.com/office/drawing/2014/main" id="{D1DF6D06-79A7-5248-ADCA-E79A973FA18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Cookies</a:t>
            </a:r>
          </a:p>
        </p:txBody>
      </p:sp>
      <p:sp>
        <p:nvSpPr>
          <p:cNvPr id="13316" name="Rectangle 3">
            <a:extLst>
              <a:ext uri="{FF2B5EF4-FFF2-40B4-BE49-F238E27FC236}">
                <a16:creationId xmlns:a16="http://schemas.microsoft.com/office/drawing/2014/main" id="{51495945-62ED-7D4F-8DEA-3EC051B07C9F}"/>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Cookie</a:t>
            </a:r>
            <a:r>
              <a:rPr lang="en-US" altLang="en-US" sz="2800" dirty="0">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small text file that a web server stores on your local computer</a:t>
            </a:r>
            <a:r>
              <a:rPr lang="fr-FR" altLang="ja-JP" sz="2800" dirty="0">
                <a:ea typeface="ＭＳ Ｐゴシック" panose="020B0600070205080204" pitchFamily="34" charset="-128"/>
              </a:rPr>
              <a:t>'</a:t>
            </a:r>
            <a:r>
              <a:rPr lang="en-US" altLang="ja-JP" sz="2800" dirty="0">
                <a:ea typeface="ＭＳ Ｐゴシック" panose="020B0600070205080204" pitchFamily="34" charset="-128"/>
              </a:rPr>
              <a:t>s hard disk</a:t>
            </a:r>
          </a:p>
          <a:p>
            <a:pPr lvl="1" eaLnBrk="1" hangingPunct="1">
              <a:lnSpc>
                <a:spcPct val="90000"/>
              </a:lnSpc>
            </a:pPr>
            <a:r>
              <a:rPr lang="en-US" altLang="en-US" sz="2400" dirty="0">
                <a:ea typeface="ＭＳ Ｐゴシック" panose="020B0600070205080204" pitchFamily="34" charset="-128"/>
              </a:rPr>
              <a:t>A cookie contains information about your visit to the site </a:t>
            </a:r>
          </a:p>
          <a:p>
            <a:pPr lvl="1" eaLnBrk="1" hangingPunct="1">
              <a:lnSpc>
                <a:spcPct val="90000"/>
              </a:lnSpc>
            </a:pPr>
            <a:r>
              <a:rPr lang="en-US" altLang="en-US" sz="2400" dirty="0">
                <a:ea typeface="ＭＳ Ｐゴシック" panose="020B0600070205080204" pitchFamily="34" charset="-128"/>
              </a:rPr>
              <a:t>Cookies can be used</a:t>
            </a:r>
          </a:p>
          <a:p>
            <a:pPr lvl="2" eaLnBrk="1" hangingPunct="1">
              <a:lnSpc>
                <a:spcPct val="90000"/>
              </a:lnSpc>
            </a:pPr>
            <a:r>
              <a:rPr lang="en-US" altLang="en-US" sz="2000" dirty="0">
                <a:ea typeface="ＭＳ Ｐゴシック" panose="020B0600070205080204" pitchFamily="34" charset="-128"/>
              </a:rPr>
              <a:t>To determine number of unique visitors to the site</a:t>
            </a:r>
          </a:p>
          <a:p>
            <a:pPr lvl="2" eaLnBrk="1" hangingPunct="1">
              <a:lnSpc>
                <a:spcPct val="90000"/>
              </a:lnSpc>
            </a:pPr>
            <a:r>
              <a:rPr lang="en-US" altLang="en-US" sz="2000" dirty="0">
                <a:ea typeface="ＭＳ Ｐゴシック" panose="020B0600070205080204" pitchFamily="34" charset="-128"/>
              </a:rPr>
              <a:t>To customize the site for future visits</a:t>
            </a:r>
          </a:p>
          <a:p>
            <a:pPr lvl="2" eaLnBrk="1" hangingPunct="1">
              <a:lnSpc>
                <a:spcPct val="90000"/>
              </a:lnSpc>
            </a:pPr>
            <a:r>
              <a:rPr lang="en-US" altLang="en-US" sz="2000" dirty="0">
                <a:ea typeface="ＭＳ Ｐゴシック" panose="020B0600070205080204" pitchFamily="34" charset="-128"/>
              </a:rPr>
              <a:t>To implement shopping carts that can be maintained from visit to visit</a:t>
            </a:r>
          </a:p>
          <a:p>
            <a:pPr lvl="1" eaLnBrk="1" hangingPunct="1">
              <a:lnSpc>
                <a:spcPct val="90000"/>
              </a:lnSpc>
            </a:pPr>
            <a:r>
              <a:rPr lang="en-US" altLang="en-US" sz="2400" dirty="0">
                <a:ea typeface="ＭＳ Ｐゴシック" panose="020B0600070205080204" pitchFamily="34" charset="-128"/>
              </a:rPr>
              <a:t>Cookies are </a:t>
            </a:r>
            <a:r>
              <a:rPr lang="en-US" altLang="en-US" sz="2400" b="1" dirty="0">
                <a:ea typeface="ＭＳ Ｐゴシック" panose="020B0600070205080204" pitchFamily="34" charset="-128"/>
              </a:rPr>
              <a:t>not</a:t>
            </a:r>
            <a:r>
              <a:rPr lang="en-US" altLang="en-US" sz="2400" dirty="0">
                <a:ea typeface="ＭＳ Ｐゴシック" panose="020B0600070205080204" pitchFamily="34" charset="-128"/>
              </a:rPr>
              <a:t> dangerous</a:t>
            </a:r>
          </a:p>
          <a:p>
            <a:pPr lvl="1" eaLnBrk="1" hangingPunct="1">
              <a:lnSpc>
                <a:spcPct val="90000"/>
              </a:lnSpc>
            </a:pPr>
            <a:endParaRPr lang="en-US" altLang="en-US" sz="2400" dirty="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E465A137-9064-A44F-8C26-B0EBFED006F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7E44FB0-74F9-B741-9610-0B104D8A5B59}" type="slidenum">
              <a:rPr lang="en-US" altLang="en-US" sz="1400"/>
              <a:pPr>
                <a:spcBef>
                  <a:spcPct val="0"/>
                </a:spcBef>
                <a:buFontTx/>
                <a:buNone/>
              </a:pPr>
              <a:t>12</a:t>
            </a:fld>
            <a:endParaRPr lang="en-US" altLang="en-US" sz="1400" dirty="0"/>
          </a:p>
        </p:txBody>
      </p:sp>
      <p:sp>
        <p:nvSpPr>
          <p:cNvPr id="14339" name="Rectangle 2">
            <a:extLst>
              <a:ext uri="{FF2B5EF4-FFF2-40B4-BE49-F238E27FC236}">
                <a16:creationId xmlns:a16="http://schemas.microsoft.com/office/drawing/2014/main" id="{69D1FDB5-D729-4341-984D-EE38E474F10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Web Analytics</a:t>
            </a:r>
          </a:p>
        </p:txBody>
      </p:sp>
      <p:sp>
        <p:nvSpPr>
          <p:cNvPr id="13316" name="Rectangle 3">
            <a:extLst>
              <a:ext uri="{FF2B5EF4-FFF2-40B4-BE49-F238E27FC236}">
                <a16:creationId xmlns:a16="http://schemas.microsoft.com/office/drawing/2014/main" id="{E8F1A8D3-59E8-1B4C-A4C5-D635BB74BA44}"/>
              </a:ext>
            </a:extLst>
          </p:cNvPr>
          <p:cNvSpPr>
            <a:spLocks noGrp="1" noChangeArrowheads="1"/>
          </p:cNvSpPr>
          <p:nvPr>
            <p:ph type="body" idx="1"/>
          </p:nvPr>
        </p:nvSpPr>
        <p:spPr>
          <a:xfrm>
            <a:off x="457200" y="1295400"/>
            <a:ext cx="8229600" cy="4572000"/>
          </a:xfrm>
        </p:spPr>
        <p:txBody>
          <a:bodyPr>
            <a:normAutofit fontScale="92500"/>
          </a:bodyPr>
          <a:lstStyle/>
          <a:p>
            <a:pPr marL="0" indent="0" eaLnBrk="1" hangingPunct="1">
              <a:lnSpc>
                <a:spcPct val="110000"/>
              </a:lnSpc>
              <a:buFontTx/>
              <a:buNone/>
              <a:defRPr/>
            </a:pPr>
            <a:r>
              <a:rPr lang="en-US" altLang="en-US" sz="2800" b="1" dirty="0">
                <a:solidFill>
                  <a:srgbClr val="FF6600"/>
                </a:solidFill>
                <a:ea typeface="ＭＳ Ｐゴシック" pitchFamily="34" charset="-128"/>
              </a:rPr>
              <a:t>Web Analytics</a:t>
            </a:r>
            <a:endParaRPr lang="en-US" altLang="en-US" sz="2800" dirty="0">
              <a:solidFill>
                <a:srgbClr val="FF6600"/>
              </a:solidFill>
              <a:ea typeface="ＭＳ Ｐゴシック" pitchFamily="34" charset="-128"/>
            </a:endParaRPr>
          </a:p>
          <a:p>
            <a:pPr lvl="1" eaLnBrk="1" hangingPunct="1">
              <a:lnSpc>
                <a:spcPct val="110000"/>
              </a:lnSpc>
              <a:defRPr/>
            </a:pPr>
            <a:r>
              <a:rPr lang="en-US" altLang="en-US" sz="2400" dirty="0">
                <a:ea typeface="ＭＳ Ｐゴシック" pitchFamily="34" charset="-128"/>
              </a:rPr>
              <a:t>Collection and analysis of data regarding website usage</a:t>
            </a:r>
            <a:endParaRPr lang="en-US" altLang="ja-JP" sz="2400" dirty="0">
              <a:ea typeface="ＭＳ Ｐゴシック" pitchFamily="34" charset="-128"/>
            </a:endParaRPr>
          </a:p>
          <a:p>
            <a:pPr lvl="1" eaLnBrk="1" hangingPunct="1">
              <a:lnSpc>
                <a:spcPct val="110000"/>
              </a:lnSpc>
              <a:defRPr/>
            </a:pPr>
            <a:r>
              <a:rPr lang="en-US" altLang="en-US" sz="2400" dirty="0">
                <a:ea typeface="ＭＳ Ｐゴシック" pitchFamily="34" charset="-128"/>
              </a:rPr>
              <a:t>Typically used by website owners to track the number and behavior of users visiting their sites</a:t>
            </a:r>
          </a:p>
          <a:p>
            <a:pPr lvl="1" eaLnBrk="1" hangingPunct="1">
              <a:lnSpc>
                <a:spcPct val="110000"/>
              </a:lnSpc>
              <a:defRPr/>
            </a:pPr>
            <a:r>
              <a:rPr lang="en-US" altLang="en-US" sz="2400" dirty="0">
                <a:ea typeface="ＭＳ Ｐゴシック" pitchFamily="34" charset="-128"/>
              </a:rPr>
              <a:t>For example, Google Analytics tracks:</a:t>
            </a:r>
          </a:p>
          <a:p>
            <a:pPr lvl="2" eaLnBrk="1" hangingPunct="1">
              <a:lnSpc>
                <a:spcPct val="110000"/>
              </a:lnSpc>
              <a:defRPr/>
            </a:pPr>
            <a:r>
              <a:rPr lang="en-US" altLang="en-US" sz="2200" dirty="0">
                <a:ea typeface="ＭＳ Ｐゴシック" pitchFamily="34" charset="-128"/>
              </a:rPr>
              <a:t>Where users are geographically located (based on their ISP)</a:t>
            </a:r>
          </a:p>
          <a:p>
            <a:pPr lvl="2" eaLnBrk="1" hangingPunct="1">
              <a:lnSpc>
                <a:spcPct val="110000"/>
              </a:lnSpc>
              <a:defRPr/>
            </a:pPr>
            <a:r>
              <a:rPr lang="en-US" altLang="en-US" sz="2200" dirty="0">
                <a:ea typeface="ＭＳ Ｐゴシック" pitchFamily="34" charset="-128"/>
              </a:rPr>
              <a:t>Which site referred them</a:t>
            </a:r>
          </a:p>
          <a:p>
            <a:pPr lvl="2" eaLnBrk="1" hangingPunct="1">
              <a:lnSpc>
                <a:spcPct val="110000"/>
              </a:lnSpc>
              <a:defRPr/>
            </a:pPr>
            <a:r>
              <a:rPr lang="en-US" altLang="en-US" sz="2200" dirty="0">
                <a:ea typeface="ＭＳ Ｐゴシック" pitchFamily="34" charset="-128"/>
              </a:rPr>
              <a:t>Which pages within your site they visit</a:t>
            </a:r>
          </a:p>
          <a:p>
            <a:pPr lvl="2" eaLnBrk="1" hangingPunct="1">
              <a:lnSpc>
                <a:spcPct val="110000"/>
              </a:lnSpc>
              <a:defRPr/>
            </a:pPr>
            <a:r>
              <a:rPr lang="en-US" altLang="en-US" sz="2200" dirty="0">
                <a:ea typeface="ＭＳ Ｐゴシック" pitchFamily="34" charset="-128"/>
              </a:rPr>
              <a:t>How long they spend on each page</a:t>
            </a:r>
          </a:p>
          <a:p>
            <a:pPr lvl="2" eaLnBrk="1" hangingPunct="1">
              <a:lnSpc>
                <a:spcPct val="110000"/>
              </a:lnSpc>
              <a:defRPr/>
            </a:pPr>
            <a:r>
              <a:rPr lang="en-US" altLang="en-US" sz="2200" dirty="0">
                <a:ea typeface="ＭＳ Ｐゴシック" pitchFamily="34" charset="-128"/>
              </a:rPr>
              <a:t>From which page they leave your site</a:t>
            </a:r>
          </a:p>
          <a:p>
            <a:pPr lvl="2" eaLnBrk="1" hangingPunct="1">
              <a:lnSpc>
                <a:spcPct val="110000"/>
              </a:lnSpc>
              <a:defRPr/>
            </a:pPr>
            <a:r>
              <a:rPr lang="en-US" altLang="en-US" sz="2200" dirty="0">
                <a:ea typeface="ＭＳ Ｐゴシック" pitchFamily="34" charset="-128"/>
              </a:rPr>
              <a:t>And more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C2E70A40-A42E-554E-AB7B-47FF78006F1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C502D4B-750E-544C-B462-4AD5341A7724}" type="slidenum">
              <a:rPr lang="en-US" altLang="en-US" sz="1400"/>
              <a:pPr>
                <a:spcBef>
                  <a:spcPct val="0"/>
                </a:spcBef>
                <a:buFontTx/>
                <a:buNone/>
              </a:pPr>
              <a:t>13</a:t>
            </a:fld>
            <a:endParaRPr lang="en-US" altLang="en-US" sz="1400" dirty="0"/>
          </a:p>
        </p:txBody>
      </p:sp>
      <p:sp>
        <p:nvSpPr>
          <p:cNvPr id="15363" name="Rectangle 2">
            <a:extLst>
              <a:ext uri="{FF2B5EF4-FFF2-40B4-BE49-F238E27FC236}">
                <a16:creationId xmlns:a16="http://schemas.microsoft.com/office/drawing/2014/main" id="{50A91227-7D86-3545-BCB7-F43817FC65E9}"/>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(1 of 9)</a:t>
            </a:r>
            <a:endParaRPr lang="en-US" altLang="en-US" sz="1800" dirty="0">
              <a:solidFill>
                <a:schemeClr val="tx1"/>
              </a:solidFill>
              <a:ea typeface="ＭＳ Ｐゴシック" panose="020B0600070205080204" pitchFamily="34" charset="-128"/>
            </a:endParaRPr>
          </a:p>
        </p:txBody>
      </p:sp>
      <p:sp>
        <p:nvSpPr>
          <p:cNvPr id="15364" name="Rectangle 3">
            <a:extLst>
              <a:ext uri="{FF2B5EF4-FFF2-40B4-BE49-F238E27FC236}">
                <a16:creationId xmlns:a16="http://schemas.microsoft.com/office/drawing/2014/main" id="{B6D22712-59B5-3748-94FE-C369D0EE2FE9}"/>
              </a:ext>
            </a:extLst>
          </p:cNvPr>
          <p:cNvSpPr>
            <a:spLocks noGrp="1" noChangeArrowheads="1"/>
          </p:cNvSpPr>
          <p:nvPr>
            <p:ph type="body" idx="1"/>
          </p:nvPr>
        </p:nvSpPr>
        <p:spPr>
          <a:xfrm>
            <a:off x="533400" y="13716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Hypertext Markup Language (HTML)</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The language used to create or build a web page</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Markup Language</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language that uses tags to annotate the information in a document</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Tag</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The syntactic element in a markup language that annotate the information in a document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2">
            <a:extLst>
              <a:ext uri="{FF2B5EF4-FFF2-40B4-BE49-F238E27FC236}">
                <a16:creationId xmlns:a16="http://schemas.microsoft.com/office/drawing/2014/main" id="{B3EF2DBA-7787-0A44-9F21-AC5F1FB5240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C3F2DFE-7B36-FC4C-87EC-4E66B3AAED58}" type="slidenum">
              <a:rPr lang="en-US" altLang="en-US" sz="1400"/>
              <a:pPr>
                <a:spcBef>
                  <a:spcPct val="0"/>
                </a:spcBef>
                <a:buFontTx/>
                <a:buNone/>
              </a:pPr>
              <a:t>14</a:t>
            </a:fld>
            <a:endParaRPr lang="en-US" altLang="en-US" sz="1400" dirty="0"/>
          </a:p>
        </p:txBody>
      </p:sp>
      <p:sp>
        <p:nvSpPr>
          <p:cNvPr id="16387" name="Rectangle 2">
            <a:extLst>
              <a:ext uri="{FF2B5EF4-FFF2-40B4-BE49-F238E27FC236}">
                <a16:creationId xmlns:a16="http://schemas.microsoft.com/office/drawing/2014/main" id="{BBF09379-0D09-594C-B4E1-92BE96FFE911}"/>
              </a:ext>
            </a:extLst>
          </p:cNvPr>
          <p:cNvSpPr>
            <a:spLocks noGrp="1" noChangeArrowheads="1"/>
          </p:cNvSpPr>
          <p:nvPr>
            <p:ph type="title"/>
          </p:nvPr>
        </p:nvSpPr>
        <p:spPr>
          <a:xfrm>
            <a:off x="304800" y="304800"/>
            <a:ext cx="8458200" cy="838200"/>
          </a:xfrm>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(2 of 9)</a:t>
            </a:r>
            <a:endParaRPr lang="en-US" altLang="en-US" sz="1800" dirty="0">
              <a:solidFill>
                <a:schemeClr val="tx1"/>
              </a:solidFill>
              <a:ea typeface="ＭＳ Ｐゴシック" panose="020B0600070205080204" pitchFamily="34" charset="-128"/>
            </a:endParaRPr>
          </a:p>
        </p:txBody>
      </p:sp>
      <p:pic>
        <p:nvPicPr>
          <p:cNvPr id="3" name="Picture 2" descr="In the marked-up document, the text reads: Final Report, European Conference on Expert Systems (underlined and labeled Boldface), and Submitted by Justin Parker are collectively labeled &quot;Center.&quot; The text reads: Allied Interactive, Sybernetics, Inc., and Dynamic Solutions of New Jersey is collectively labeled &quot;make these bullets.&quot; In the line, the conference was a great success. (Endpoint is marked as an exclamatory mar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7380" y="1375757"/>
            <a:ext cx="5349240" cy="4106487"/>
          </a:xfrm>
          <a:prstGeom prst="rect">
            <a:avLst/>
          </a:prstGeom>
        </p:spPr>
      </p:pic>
      <p:sp>
        <p:nvSpPr>
          <p:cNvPr id="2" name="Rectangle 1"/>
          <p:cNvSpPr/>
          <p:nvPr/>
        </p:nvSpPr>
        <p:spPr>
          <a:xfrm>
            <a:off x="3380443" y="5696045"/>
            <a:ext cx="2306914" cy="338554"/>
          </a:xfrm>
          <a:prstGeom prst="rect">
            <a:avLst/>
          </a:prstGeom>
        </p:spPr>
        <p:txBody>
          <a:bodyPr wrap="none">
            <a:spAutoFit/>
          </a:bodyPr>
          <a:lstStyle/>
          <a:p>
            <a:pPr algn="ctr"/>
            <a:r>
              <a:rPr lang="en-IN" sz="1600" b="0" dirty="0">
                <a:latin typeface="+mn-lt"/>
              </a:rPr>
              <a:t>A marked-up document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B560FF6-A302-8B41-9FAD-8F20727A27EF}"/>
              </a:ext>
            </a:extLst>
          </p:cNvPr>
          <p:cNvSpPr>
            <a:spLocks noGrp="1"/>
          </p:cNvSpPr>
          <p:nvPr>
            <p:ph type="title"/>
          </p:nvPr>
        </p:nvSpPr>
        <p:spPr/>
        <p:txBody>
          <a:bodyPr/>
          <a:lstStyle/>
          <a:p>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(3 of 9)</a:t>
            </a:r>
          </a:p>
        </p:txBody>
      </p:sp>
      <p:sp>
        <p:nvSpPr>
          <p:cNvPr id="3" name="Content Placeholder 2">
            <a:extLst>
              <a:ext uri="{FF2B5EF4-FFF2-40B4-BE49-F238E27FC236}">
                <a16:creationId xmlns:a16="http://schemas.microsoft.com/office/drawing/2014/main" id="{5E05FB90-C2F4-DF48-9891-3A7A30FF603C}"/>
              </a:ext>
            </a:extLst>
          </p:cNvPr>
          <p:cNvSpPr>
            <a:spLocks noGrp="1"/>
          </p:cNvSpPr>
          <p:nvPr>
            <p:ph idx="1"/>
          </p:nvPr>
        </p:nvSpPr>
        <p:spPr>
          <a:xfrm>
            <a:off x="457200" y="1295400"/>
            <a:ext cx="8534400" cy="4572000"/>
          </a:xfrm>
        </p:spPr>
        <p:txBody>
          <a:bodyPr/>
          <a:lstStyle/>
          <a:p>
            <a:pPr marL="0" indent="0">
              <a:buFontTx/>
              <a:buNone/>
              <a:defRPr/>
            </a:pPr>
            <a:r>
              <a:rPr lang="en-US" dirty="0">
                <a:solidFill>
                  <a:srgbClr val="FF6600"/>
                </a:solidFill>
              </a:rPr>
              <a:t>HTML5</a:t>
            </a:r>
          </a:p>
          <a:p>
            <a:pPr>
              <a:defRPr/>
            </a:pPr>
            <a:r>
              <a:rPr lang="en-US" dirty="0"/>
              <a:t>Current version of the HTML standard</a:t>
            </a:r>
          </a:p>
          <a:p>
            <a:pPr>
              <a:defRPr/>
            </a:pPr>
            <a:r>
              <a:rPr lang="en-US" dirty="0"/>
              <a:t>Released in 2012</a:t>
            </a:r>
          </a:p>
          <a:p>
            <a:pPr>
              <a:defRPr/>
            </a:pPr>
            <a:r>
              <a:rPr lang="en-US" dirty="0"/>
              <a:t>Supported by all major browsers</a:t>
            </a:r>
          </a:p>
          <a:p>
            <a:pPr>
              <a:defRPr/>
            </a:pPr>
            <a:r>
              <a:rPr lang="en-US" dirty="0"/>
              <a:t>Doing web development? Focus on HTML5.</a:t>
            </a:r>
          </a:p>
        </p:txBody>
      </p:sp>
      <p:sp>
        <p:nvSpPr>
          <p:cNvPr id="17412" name="Slide Number Placeholder 3">
            <a:extLst>
              <a:ext uri="{FF2B5EF4-FFF2-40B4-BE49-F238E27FC236}">
                <a16:creationId xmlns:a16="http://schemas.microsoft.com/office/drawing/2014/main" id="{46B547CD-D04D-D54D-B131-5A7D4DCCA7F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90389AC-575C-894B-84EF-57344D68C976}" type="slidenum">
              <a:rPr lang="en-US" altLang="en-US" sz="1400"/>
              <a:pPr>
                <a:spcBef>
                  <a:spcPct val="0"/>
                </a:spcBef>
                <a:buFontTx/>
                <a:buNone/>
              </a:pPr>
              <a:t>15</a:t>
            </a:fld>
            <a:endParaRPr lang="en-US"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30FB28D-934A-3B44-8247-F97D442C1A29}"/>
              </a:ext>
            </a:extLst>
          </p:cNvPr>
          <p:cNvSpPr>
            <a:spLocks noGrp="1"/>
          </p:cNvSpPr>
          <p:nvPr>
            <p:ph type="title"/>
          </p:nvPr>
        </p:nvSpPr>
        <p:spPr/>
        <p:txBody>
          <a:bodyPr/>
          <a:lstStyle/>
          <a:p>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(4 of 9)</a:t>
            </a:r>
          </a:p>
        </p:txBody>
      </p:sp>
      <p:sp>
        <p:nvSpPr>
          <p:cNvPr id="3" name="Content Placeholder 2">
            <a:extLst>
              <a:ext uri="{FF2B5EF4-FFF2-40B4-BE49-F238E27FC236}">
                <a16:creationId xmlns:a16="http://schemas.microsoft.com/office/drawing/2014/main" id="{7FFFAE77-0A3B-1944-B787-FE418F2A91C4}"/>
              </a:ext>
            </a:extLst>
          </p:cNvPr>
          <p:cNvSpPr>
            <a:spLocks noGrp="1"/>
          </p:cNvSpPr>
          <p:nvPr>
            <p:ph idx="1"/>
          </p:nvPr>
        </p:nvSpPr>
        <p:spPr>
          <a:xfrm>
            <a:off x="609600" y="1295400"/>
            <a:ext cx="8229600" cy="4572000"/>
          </a:xfrm>
        </p:spPr>
        <p:txBody>
          <a:bodyPr>
            <a:normAutofit fontScale="77500" lnSpcReduction="20000"/>
          </a:bodyPr>
          <a:lstStyle/>
          <a:p>
            <a:pPr marL="0" indent="0">
              <a:buFontTx/>
              <a:buNone/>
              <a:defRPr/>
            </a:pPr>
            <a:r>
              <a:rPr lang="en-US" dirty="0">
                <a:solidFill>
                  <a:srgbClr val="FF6600"/>
                </a:solidFill>
              </a:rPr>
              <a:t>In a modern, well-designed webpage:</a:t>
            </a:r>
          </a:p>
          <a:p>
            <a:pPr>
              <a:defRPr/>
            </a:pPr>
            <a:r>
              <a:rPr lang="en-US" dirty="0"/>
              <a:t>HTML tags indicate what the information is</a:t>
            </a:r>
          </a:p>
          <a:p>
            <a:pPr lvl="1">
              <a:defRPr/>
            </a:pPr>
            <a:r>
              <a:rPr lang="en-US" dirty="0"/>
              <a:t>Paragraph</a:t>
            </a:r>
          </a:p>
          <a:p>
            <a:pPr lvl="1">
              <a:defRPr/>
            </a:pPr>
            <a:r>
              <a:rPr lang="en-US" dirty="0"/>
              <a:t>Image</a:t>
            </a:r>
          </a:p>
          <a:p>
            <a:pPr lvl="1">
              <a:defRPr/>
            </a:pPr>
            <a:r>
              <a:rPr lang="en-US" dirty="0"/>
              <a:t>List</a:t>
            </a:r>
          </a:p>
          <a:p>
            <a:pPr lvl="1">
              <a:defRPr/>
            </a:pPr>
            <a:r>
              <a:rPr lang="en-US" dirty="0"/>
              <a:t>Etc.</a:t>
            </a:r>
          </a:p>
          <a:p>
            <a:pPr>
              <a:defRPr/>
            </a:pPr>
            <a:r>
              <a:rPr lang="en-US" dirty="0"/>
              <a:t>CSS style information indicates how information should be displayed</a:t>
            </a:r>
          </a:p>
          <a:p>
            <a:pPr lvl="1">
              <a:defRPr/>
            </a:pPr>
            <a:r>
              <a:rPr lang="en-US" dirty="0"/>
              <a:t>Alignment</a:t>
            </a:r>
          </a:p>
          <a:p>
            <a:pPr lvl="1">
              <a:defRPr/>
            </a:pPr>
            <a:r>
              <a:rPr lang="en-US" dirty="0"/>
              <a:t>Borders</a:t>
            </a:r>
          </a:p>
          <a:p>
            <a:pPr lvl="1">
              <a:defRPr/>
            </a:pPr>
            <a:r>
              <a:rPr lang="en-US" dirty="0"/>
              <a:t>Background colors</a:t>
            </a:r>
          </a:p>
          <a:p>
            <a:pPr lvl="1">
              <a:defRPr/>
            </a:pPr>
            <a:r>
              <a:rPr lang="en-US" dirty="0"/>
              <a:t>Etc.</a:t>
            </a:r>
          </a:p>
        </p:txBody>
      </p:sp>
      <p:sp>
        <p:nvSpPr>
          <p:cNvPr id="18436" name="Slide Number Placeholder 3">
            <a:extLst>
              <a:ext uri="{FF2B5EF4-FFF2-40B4-BE49-F238E27FC236}">
                <a16:creationId xmlns:a16="http://schemas.microsoft.com/office/drawing/2014/main" id="{506272D3-76E1-674A-A7BF-A56C5D8F410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86DAA78-C87D-2A49-88F3-642150B5F3CF}" type="slidenum">
              <a:rPr lang="en-US" altLang="en-US" sz="1400"/>
              <a:pPr>
                <a:spcBef>
                  <a:spcPct val="0"/>
                </a:spcBef>
                <a:buFontTx/>
                <a:buNone/>
              </a:pPr>
              <a:t>16</a:t>
            </a:fld>
            <a:endParaRPr lang="en-US" alt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a:extLst>
              <a:ext uri="{FF2B5EF4-FFF2-40B4-BE49-F238E27FC236}">
                <a16:creationId xmlns:a16="http://schemas.microsoft.com/office/drawing/2014/main" id="{86C11690-D5E5-AF4A-9D07-E2C14956B9E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DDF52CA-B151-7442-B107-C546061CAF3F}" type="slidenum">
              <a:rPr lang="en-US" altLang="en-US" sz="1400"/>
              <a:pPr>
                <a:spcBef>
                  <a:spcPct val="0"/>
                </a:spcBef>
                <a:buFontTx/>
                <a:buNone/>
              </a:pPr>
              <a:t>17</a:t>
            </a:fld>
            <a:endParaRPr lang="en-US" altLang="en-US" sz="1400" dirty="0"/>
          </a:p>
        </p:txBody>
      </p:sp>
      <p:sp>
        <p:nvSpPr>
          <p:cNvPr id="19459" name="Rectangle 2">
            <a:extLst>
              <a:ext uri="{FF2B5EF4-FFF2-40B4-BE49-F238E27FC236}">
                <a16:creationId xmlns:a16="http://schemas.microsoft.com/office/drawing/2014/main" id="{2A1BE1C4-34BE-9640-82D4-ABDED2DAD64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(5 of 9)</a:t>
            </a:r>
            <a:endParaRPr lang="en-US" altLang="en-US" sz="1800" dirty="0">
              <a:solidFill>
                <a:schemeClr val="tx1"/>
              </a:solidFill>
              <a:ea typeface="ＭＳ Ｐゴシック" panose="020B0600070205080204" pitchFamily="34" charset="-128"/>
            </a:endParaRPr>
          </a:p>
        </p:txBody>
      </p:sp>
      <p:pic>
        <p:nvPicPr>
          <p:cNvPr id="3" name="Picture 2" descr="A screenshot shows the student dynamic web page as displayed in Firefox and the participation plan for the upcoming events is shown below."/>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1295400"/>
            <a:ext cx="3810000" cy="4142232"/>
          </a:xfrm>
          <a:prstGeom prst="rect">
            <a:avLst/>
          </a:prstGeom>
        </p:spPr>
      </p:pic>
      <p:sp>
        <p:nvSpPr>
          <p:cNvPr id="2" name="Rectangle 1"/>
          <p:cNvSpPr/>
          <p:nvPr/>
        </p:nvSpPr>
        <p:spPr>
          <a:xfrm>
            <a:off x="1866900" y="5528846"/>
            <a:ext cx="5334000" cy="338554"/>
          </a:xfrm>
          <a:prstGeom prst="rect">
            <a:avLst/>
          </a:prstGeom>
        </p:spPr>
        <p:txBody>
          <a:bodyPr wrap="square">
            <a:spAutoFit/>
          </a:bodyPr>
          <a:lstStyle/>
          <a:p>
            <a:pPr algn="ctr"/>
            <a:r>
              <a:rPr lang="en-IN" sz="1600" b="0" dirty="0">
                <a:latin typeface="+mn-lt"/>
              </a:rPr>
              <a:t>The Student Dynamics web page as displayed in Firefox</a:t>
            </a:r>
          </a:p>
        </p:txBody>
      </p:sp>
      <p:sp>
        <p:nvSpPr>
          <p:cNvPr id="4" name="Rectangle 3"/>
          <p:cNvSpPr/>
          <p:nvPr/>
        </p:nvSpPr>
        <p:spPr>
          <a:xfrm rot="16200000">
            <a:off x="5884530" y="4614330"/>
            <a:ext cx="1415772" cy="230832"/>
          </a:xfrm>
          <a:prstGeom prst="rect">
            <a:avLst/>
          </a:prstGeom>
        </p:spPr>
        <p:txBody>
          <a:bodyPr wrap="none">
            <a:spAutoFit/>
          </a:bodyPr>
          <a:lstStyle/>
          <a:p>
            <a:r>
              <a:rPr lang="en-IN" sz="900" b="0" dirty="0"/>
              <a:t>Courtesy of John Lewis.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a:extLst>
              <a:ext uri="{FF2B5EF4-FFF2-40B4-BE49-F238E27FC236}">
                <a16:creationId xmlns:a16="http://schemas.microsoft.com/office/drawing/2014/main" id="{32E7AA09-EAA2-1640-A3C7-E614EB65F99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31DF965-C9CE-DB40-883A-A115F3E8010B}" type="slidenum">
              <a:rPr lang="en-US" altLang="en-US" sz="1400"/>
              <a:pPr>
                <a:spcBef>
                  <a:spcPct val="0"/>
                </a:spcBef>
                <a:buFontTx/>
                <a:buNone/>
              </a:pPr>
              <a:t>18</a:t>
            </a:fld>
            <a:endParaRPr lang="en-US" altLang="en-US" sz="1400" dirty="0"/>
          </a:p>
        </p:txBody>
      </p:sp>
      <p:sp>
        <p:nvSpPr>
          <p:cNvPr id="20483" name="Rectangle 2">
            <a:extLst>
              <a:ext uri="{FF2B5EF4-FFF2-40B4-BE49-F238E27FC236}">
                <a16:creationId xmlns:a16="http://schemas.microsoft.com/office/drawing/2014/main" id="{BDEC9D58-ECA3-2B47-B95E-DCB5D876D5E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(6 of 9)</a:t>
            </a:r>
          </a:p>
        </p:txBody>
      </p:sp>
      <p:pic>
        <p:nvPicPr>
          <p:cNvPr id="3" name="Picture 2" descr="A screenshot depicts the underlying document for the student dynamics web page. The tags embedded in the document contents are highligh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098665"/>
            <a:ext cx="4937760" cy="5149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172605C2-F1F5-AC4D-8F06-3B2806482C5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BDAE83A-DDEE-6C4F-9FD1-22CE8770F65B}" type="slidenum">
              <a:rPr lang="en-US" altLang="en-US" sz="1400"/>
              <a:pPr>
                <a:spcBef>
                  <a:spcPct val="0"/>
                </a:spcBef>
                <a:buFontTx/>
                <a:buNone/>
              </a:pPr>
              <a:t>19</a:t>
            </a:fld>
            <a:endParaRPr lang="en-US" altLang="en-US" sz="1400" dirty="0"/>
          </a:p>
        </p:txBody>
      </p:sp>
      <p:sp>
        <p:nvSpPr>
          <p:cNvPr id="21507" name="Rectangle 2">
            <a:extLst>
              <a:ext uri="{FF2B5EF4-FFF2-40B4-BE49-F238E27FC236}">
                <a16:creationId xmlns:a16="http://schemas.microsoft.com/office/drawing/2014/main" id="{AE7AA191-C2AE-8D47-ACB1-2D2D6B67ADA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(7 of 9)</a:t>
            </a:r>
            <a:endParaRPr lang="en-US" altLang="en-US" sz="1800" dirty="0">
              <a:solidFill>
                <a:schemeClr val="tx1"/>
              </a:solidFill>
              <a:ea typeface="ＭＳ Ｐゴシック" panose="020B0600070205080204" pitchFamily="34" charset="-128"/>
            </a:endParaRPr>
          </a:p>
        </p:txBody>
      </p:sp>
      <p:sp>
        <p:nvSpPr>
          <p:cNvPr id="21508" name="Rectangle 3">
            <a:extLst>
              <a:ext uri="{FF2B5EF4-FFF2-40B4-BE49-F238E27FC236}">
                <a16:creationId xmlns:a16="http://schemas.microsoft.com/office/drawing/2014/main" id="{FF36E83D-1AD1-6145-AF96-E0C0FE296DB7}"/>
              </a:ext>
            </a:extLst>
          </p:cNvPr>
          <p:cNvSpPr>
            <a:spLocks noGrp="1" noChangeArrowheads="1"/>
          </p:cNvSpPr>
          <p:nvPr>
            <p:ph type="body" idx="1"/>
          </p:nvPr>
        </p:nvSpPr>
        <p:spPr>
          <a:xfrm>
            <a:off x="533400" y="1371600"/>
            <a:ext cx="8229600" cy="4572000"/>
          </a:xfrm>
        </p:spPr>
        <p:txBody>
          <a:bodyPr/>
          <a:lstStyle/>
          <a:p>
            <a:pPr marL="0" indent="25400" eaLnBrk="1" hangingPunct="1">
              <a:lnSpc>
                <a:spcPct val="90000"/>
              </a:lnSpc>
              <a:buFontTx/>
              <a:buNone/>
            </a:pPr>
            <a:r>
              <a:rPr lang="en-US" altLang="en-US" dirty="0">
                <a:ea typeface="ＭＳ Ｐゴシック" panose="020B0600070205080204" pitchFamily="34" charset="-128"/>
              </a:rPr>
              <a:t>Tags are enclosed in angle brackets </a:t>
            </a:r>
            <a:br>
              <a:rPr lang="en-US" altLang="en-US" dirty="0">
                <a:ea typeface="ＭＳ Ｐゴシック" panose="020B0600070205080204" pitchFamily="34" charset="-128"/>
              </a:rPr>
            </a:b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&lt;</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&gt;</a:t>
            </a:r>
            <a:r>
              <a:rPr lang="en-US" altLang="en-US" dirty="0">
                <a:ea typeface="ＭＳ Ｐゴシック" panose="020B0600070205080204" pitchFamily="34" charset="-128"/>
              </a:rPr>
              <a:t>)</a:t>
            </a:r>
          </a:p>
          <a:p>
            <a:pPr marL="0" indent="25400" eaLnBrk="1" hangingPunct="1">
              <a:lnSpc>
                <a:spcPct val="90000"/>
              </a:lnSpc>
              <a:buFontTx/>
              <a:buNone/>
            </a:pPr>
            <a:r>
              <a:rPr lang="en-US" altLang="en-US" dirty="0">
                <a:ea typeface="ＭＳ Ｐゴシック" panose="020B0600070205080204" pitchFamily="34" charset="-128"/>
              </a:rPr>
              <a:t>Words such as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head</a:t>
            </a:r>
            <a:r>
              <a:rPr lang="en-US" altLang="en-US" dirty="0">
                <a:ea typeface="ＭＳ Ｐゴシック" panose="020B0600070205080204" pitchFamily="34" charset="-128"/>
              </a:rPr>
              <a:t>,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title</a:t>
            </a:r>
            <a:r>
              <a:rPr lang="en-US" altLang="en-US" dirty="0">
                <a:ea typeface="ＭＳ Ｐゴシック" panose="020B0600070205080204" pitchFamily="34" charset="-128"/>
              </a:rPr>
              <a:t>, and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body</a:t>
            </a:r>
            <a:r>
              <a:rPr lang="en-US" altLang="en-US" dirty="0">
                <a:solidFill>
                  <a:srgbClr val="00B0F0"/>
                </a:solidFill>
                <a:ea typeface="ＭＳ Ｐゴシック" panose="020B0600070205080204" pitchFamily="34" charset="-128"/>
              </a:rPr>
              <a:t> </a:t>
            </a:r>
            <a:r>
              <a:rPr lang="en-US" altLang="en-US" dirty="0">
                <a:ea typeface="ＭＳ Ｐゴシック" panose="020B0600070205080204" pitchFamily="34" charset="-128"/>
              </a:rPr>
              <a:t>are called </a:t>
            </a:r>
            <a:r>
              <a:rPr lang="en-US" altLang="en-US" b="1" dirty="0">
                <a:ea typeface="ＭＳ Ｐゴシック" panose="020B0600070205080204" pitchFamily="34" charset="-128"/>
              </a:rPr>
              <a:t>elements</a:t>
            </a:r>
            <a:r>
              <a:rPr lang="en-US" altLang="en-US" dirty="0">
                <a:ea typeface="ＭＳ Ｐゴシック" panose="020B0600070205080204" pitchFamily="34" charset="-128"/>
              </a:rPr>
              <a:t> and specify the type of the tag </a:t>
            </a:r>
          </a:p>
          <a:p>
            <a:pPr marL="0" indent="25400" eaLnBrk="1" hangingPunct="1">
              <a:lnSpc>
                <a:spcPct val="90000"/>
              </a:lnSpc>
              <a:buFontTx/>
              <a:buNone/>
            </a:pPr>
            <a:r>
              <a:rPr lang="en-US" altLang="en-US" dirty="0">
                <a:ea typeface="ＭＳ Ｐゴシック" panose="020B0600070205080204" pitchFamily="34" charset="-128"/>
              </a:rPr>
              <a:t>Most elements consist of a start tag such as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&lt;body&gt;</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dirty="0">
                <a:ea typeface="ＭＳ Ｐゴシック" panose="020B0600070205080204" pitchFamily="34" charset="-128"/>
              </a:rPr>
              <a:t>and a corresponding end tag with a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ea typeface="ＭＳ Ｐゴシック" panose="020B0600070205080204" pitchFamily="34" charset="-128"/>
              </a:rPr>
              <a:t> before the element name, such as </a:t>
            </a:r>
            <a:r>
              <a:rPr lang="en-US" altLang="en-US" dirty="0">
                <a:solidFill>
                  <a:srgbClr val="00B0F0"/>
                </a:solidFill>
                <a:latin typeface="Courier New" panose="02070309020205020404" pitchFamily="49" charset="0"/>
                <a:ea typeface="ＭＳ Ｐゴシック" panose="020B0600070205080204" pitchFamily="34" charset="-128"/>
                <a:cs typeface="Courier New" panose="02070309020205020404" pitchFamily="49" charset="0"/>
              </a:rPr>
              <a:t>&lt;/body&gt;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2D45FAE0-4799-6542-B652-BE1E5DE6C5A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D4B07D6-56EB-244E-84D7-24DA082B6F65}" type="slidenum">
              <a:rPr lang="en-US" altLang="en-US" sz="1400"/>
              <a:pPr>
                <a:spcBef>
                  <a:spcPct val="0"/>
                </a:spcBef>
                <a:buFontTx/>
                <a:buNone/>
              </a:pPr>
              <a:t>2</a:t>
            </a:fld>
            <a:endParaRPr lang="en-US" altLang="en-US" sz="1400" dirty="0"/>
          </a:p>
        </p:txBody>
      </p:sp>
      <p:sp>
        <p:nvSpPr>
          <p:cNvPr id="4099" name="Rectangle 2">
            <a:extLst>
              <a:ext uri="{FF2B5EF4-FFF2-40B4-BE49-F238E27FC236}">
                <a16:creationId xmlns:a16="http://schemas.microsoft.com/office/drawing/2014/main" id="{418986BA-F706-924C-B495-8493C73E5099}"/>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(1 of 2)</a:t>
            </a:r>
          </a:p>
        </p:txBody>
      </p:sp>
      <p:sp>
        <p:nvSpPr>
          <p:cNvPr id="4100" name="Rectangle 3">
            <a:extLst>
              <a:ext uri="{FF2B5EF4-FFF2-40B4-BE49-F238E27FC236}">
                <a16:creationId xmlns:a16="http://schemas.microsoft.com/office/drawing/2014/main" id="{98BD0E44-C870-784D-8943-D5C37AE4081B}"/>
              </a:ext>
            </a:extLst>
          </p:cNvPr>
          <p:cNvSpPr>
            <a:spLocks noGrp="1" noChangeArrowheads="1"/>
          </p:cNvSpPr>
          <p:nvPr>
            <p:ph type="body" idx="1"/>
          </p:nvPr>
        </p:nvSpPr>
        <p:spPr>
          <a:xfrm>
            <a:off x="457200" y="1371600"/>
            <a:ext cx="8229600" cy="4572000"/>
          </a:xfrm>
        </p:spPr>
        <p:txBody>
          <a:bodyPr/>
          <a:lstStyle/>
          <a:p>
            <a:pPr marL="457200" indent="-457200" eaLnBrk="1" hangingPunct="1"/>
            <a:r>
              <a:rPr lang="en-US" altLang="en-US" dirty="0">
                <a:ea typeface="ＭＳ Ｐゴシック" panose="020B0600070205080204" pitchFamily="34" charset="-128"/>
              </a:rPr>
              <a:t>Compare and contrast the </a:t>
            </a:r>
            <a:r>
              <a:rPr lang="en-US" altLang="en-US" dirty="0">
                <a:solidFill>
                  <a:srgbClr val="FF6600"/>
                </a:solidFill>
                <a:ea typeface="ＭＳ Ｐゴシック" panose="020B0600070205080204" pitchFamily="34" charset="-128"/>
              </a:rPr>
              <a:t>Internet </a:t>
            </a:r>
            <a:r>
              <a:rPr lang="en-US" altLang="en-US" dirty="0">
                <a:ea typeface="ＭＳ Ｐゴシック" panose="020B0600070205080204" pitchFamily="34" charset="-128"/>
              </a:rPr>
              <a:t>and the </a:t>
            </a:r>
            <a:r>
              <a:rPr lang="en-US" altLang="en-US" dirty="0">
                <a:solidFill>
                  <a:srgbClr val="FF6600"/>
                </a:solidFill>
                <a:ea typeface="ＭＳ Ｐゴシック" panose="020B0600070205080204" pitchFamily="34" charset="-128"/>
              </a:rPr>
              <a:t>World Wide Web</a:t>
            </a:r>
          </a:p>
          <a:p>
            <a:pPr marL="457200" indent="-457200" eaLnBrk="1" hangingPunct="1"/>
            <a:r>
              <a:rPr lang="en-US" altLang="en-US" dirty="0">
                <a:ea typeface="ＭＳ Ｐゴシック" panose="020B0600070205080204" pitchFamily="34" charset="-128"/>
              </a:rPr>
              <a:t>Describe general Web processing</a:t>
            </a:r>
          </a:p>
          <a:p>
            <a:pPr marL="457200" indent="-457200" eaLnBrk="1" hangingPunct="1"/>
            <a:r>
              <a:rPr lang="en-US" altLang="en-US" dirty="0">
                <a:ea typeface="ＭＳ Ｐゴシック" panose="020B0600070205080204" pitchFamily="34" charset="-128"/>
              </a:rPr>
              <a:t>Write basic </a:t>
            </a:r>
            <a:r>
              <a:rPr lang="en-US" altLang="en-US" dirty="0">
                <a:solidFill>
                  <a:srgbClr val="FF6600"/>
                </a:solidFill>
                <a:ea typeface="ＭＳ Ｐゴシック" panose="020B0600070205080204" pitchFamily="34" charset="-128"/>
              </a:rPr>
              <a:t>HTML documents</a:t>
            </a:r>
          </a:p>
          <a:p>
            <a:pPr marL="457200" indent="-457200" eaLnBrk="1" hangingPunct="1"/>
            <a:r>
              <a:rPr lang="en-US" altLang="en-US" dirty="0">
                <a:ea typeface="ＭＳ Ｐゴシック" panose="020B0600070205080204" pitchFamily="34" charset="-128"/>
              </a:rPr>
              <a:t>Describe several specific HTML </a:t>
            </a:r>
            <a:r>
              <a:rPr lang="en-US" altLang="en-US" dirty="0">
                <a:solidFill>
                  <a:srgbClr val="FF6600"/>
                </a:solidFill>
                <a:ea typeface="ＭＳ Ｐゴシック" panose="020B0600070205080204" pitchFamily="34" charset="-128"/>
              </a:rPr>
              <a:t>tags </a:t>
            </a:r>
            <a:r>
              <a:rPr lang="en-US" altLang="en-US" dirty="0">
                <a:ea typeface="ＭＳ Ｐゴシック" panose="020B0600070205080204" pitchFamily="34" charset="-128"/>
              </a:rPr>
              <a:t>and their purposes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F14AAB8-ADD3-8D4D-B769-8D2896DE43BB}"/>
              </a:ext>
            </a:extLst>
          </p:cNvPr>
          <p:cNvSpPr>
            <a:spLocks noGrp="1"/>
          </p:cNvSpPr>
          <p:nvPr>
            <p:ph type="title"/>
          </p:nvPr>
        </p:nvSpPr>
        <p:spPr/>
        <p:txBody>
          <a:bodyPr/>
          <a:lstStyle/>
          <a:p>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(8 of 9)</a:t>
            </a:r>
          </a:p>
        </p:txBody>
      </p:sp>
      <p:sp>
        <p:nvSpPr>
          <p:cNvPr id="3" name="Content Placeholder 2">
            <a:extLst>
              <a:ext uri="{FF2B5EF4-FFF2-40B4-BE49-F238E27FC236}">
                <a16:creationId xmlns:a16="http://schemas.microsoft.com/office/drawing/2014/main" id="{14BBA439-28D8-104B-9A3C-0C6C0BD8A98A}"/>
              </a:ext>
            </a:extLst>
          </p:cNvPr>
          <p:cNvSpPr>
            <a:spLocks noGrp="1"/>
          </p:cNvSpPr>
          <p:nvPr>
            <p:ph idx="1"/>
          </p:nvPr>
        </p:nvSpPr>
        <p:spPr>
          <a:xfrm>
            <a:off x="457200" y="1371600"/>
            <a:ext cx="8229600" cy="4572000"/>
          </a:xfrm>
        </p:spPr>
        <p:txBody>
          <a:bodyPr>
            <a:normAutofit fontScale="92500" lnSpcReduction="10000"/>
          </a:bodyPr>
          <a:lstStyle/>
          <a:p>
            <a:pPr marL="0" indent="0">
              <a:buFontTx/>
              <a:buNone/>
              <a:defRPr/>
            </a:pPr>
            <a:r>
              <a:rPr lang="en-US" dirty="0">
                <a:solidFill>
                  <a:srgbClr val="FF6600"/>
                </a:solidFill>
              </a:rPr>
              <a:t>HTML Document Structure</a:t>
            </a:r>
          </a:p>
          <a:p>
            <a:pPr>
              <a:defRPr/>
            </a:pPr>
            <a:r>
              <a:rPr lang="en-US" dirty="0"/>
              <a:t>Entire document enclosed between </a:t>
            </a:r>
            <a:r>
              <a:rPr lang="en-US" dirty="0">
                <a:solidFill>
                  <a:srgbClr val="00B0F0"/>
                </a:solidFill>
                <a:latin typeface="Courier New" panose="02070309020205020404" pitchFamily="49" charset="0"/>
                <a:cs typeface="Courier New" panose="02070309020205020404" pitchFamily="49" charset="0"/>
              </a:rPr>
              <a:t>&lt;html&gt;</a:t>
            </a:r>
            <a:r>
              <a:rPr lang="en-US" dirty="0">
                <a:latin typeface="Courier New" panose="02070309020205020404" pitchFamily="49" charset="0"/>
                <a:cs typeface="Courier New" panose="02070309020205020404" pitchFamily="49" charset="0"/>
              </a:rPr>
              <a:t> </a:t>
            </a:r>
            <a:r>
              <a:rPr lang="en-US" dirty="0"/>
              <a:t>and </a:t>
            </a:r>
            <a:r>
              <a:rPr lang="en-US" dirty="0">
                <a:solidFill>
                  <a:srgbClr val="00B0F0"/>
                </a:solidFill>
                <a:latin typeface="Courier New" panose="02070309020205020404" pitchFamily="49" charset="0"/>
                <a:cs typeface="Courier New" panose="02070309020205020404" pitchFamily="49" charset="0"/>
              </a:rPr>
              <a:t>&lt;/html&gt;</a:t>
            </a:r>
          </a:p>
          <a:p>
            <a:pPr>
              <a:defRPr/>
            </a:pPr>
            <a:r>
              <a:rPr lang="en-US" dirty="0"/>
              <a:t>The head section (within </a:t>
            </a:r>
            <a:r>
              <a:rPr lang="en-US" dirty="0">
                <a:solidFill>
                  <a:srgbClr val="00B0F0"/>
                </a:solidFill>
                <a:latin typeface="Courier New" panose="02070309020205020404" pitchFamily="49" charset="0"/>
                <a:cs typeface="Courier New" panose="02070309020205020404" pitchFamily="49" charset="0"/>
              </a:rPr>
              <a:t>&lt;head&gt; </a:t>
            </a:r>
            <a:r>
              <a:rPr lang="en-US" dirty="0"/>
              <a:t>… </a:t>
            </a:r>
            <a:r>
              <a:rPr lang="en-US" dirty="0">
                <a:solidFill>
                  <a:srgbClr val="00B0F0"/>
                </a:solidFill>
                <a:latin typeface="Courier New" panose="02070309020205020404" pitchFamily="49" charset="0"/>
                <a:cs typeface="Courier New" panose="02070309020205020404" pitchFamily="49" charset="0"/>
              </a:rPr>
              <a:t>&lt;/head&gt;</a:t>
            </a:r>
            <a:r>
              <a:rPr lang="en-US" dirty="0"/>
              <a:t>)</a:t>
            </a:r>
            <a:r>
              <a:rPr lang="en-US" dirty="0">
                <a:solidFill>
                  <a:srgbClr val="00B0F0"/>
                </a:solidFill>
              </a:rPr>
              <a:t> </a:t>
            </a:r>
            <a:r>
              <a:rPr lang="en-US" dirty="0"/>
              <a:t>contains information about the document itself, such as its title</a:t>
            </a:r>
          </a:p>
          <a:p>
            <a:pPr>
              <a:defRPr/>
            </a:pPr>
            <a:r>
              <a:rPr lang="en-US" dirty="0"/>
              <a:t>The body section (within </a:t>
            </a:r>
            <a:r>
              <a:rPr lang="en-US" dirty="0">
                <a:solidFill>
                  <a:srgbClr val="00B0F0"/>
                </a:solidFill>
                <a:latin typeface="Courier New" panose="02070309020205020404" pitchFamily="49" charset="0"/>
                <a:cs typeface="Courier New" panose="02070309020205020404" pitchFamily="49" charset="0"/>
              </a:rPr>
              <a:t>&lt;body&gt;</a:t>
            </a:r>
            <a:r>
              <a:rPr lang="en-US" dirty="0">
                <a:solidFill>
                  <a:srgbClr val="00B0F0"/>
                </a:solidFill>
                <a:latin typeface="Lucida Console" panose="020B0609040504020204" pitchFamily="49" charset="0"/>
              </a:rPr>
              <a:t> </a:t>
            </a:r>
            <a:r>
              <a:rPr lang="en-US" dirty="0"/>
              <a:t>… </a:t>
            </a:r>
            <a:r>
              <a:rPr lang="en-US" dirty="0">
                <a:solidFill>
                  <a:srgbClr val="00B0F0"/>
                </a:solidFill>
                <a:latin typeface="Courier New" panose="02070309020205020404" pitchFamily="49" charset="0"/>
                <a:cs typeface="Courier New" panose="02070309020205020404" pitchFamily="49" charset="0"/>
              </a:rPr>
              <a:t>&lt;/body&gt;</a:t>
            </a:r>
            <a:r>
              <a:rPr lang="en-US" dirty="0"/>
              <a:t>) contains the information to be displayed</a:t>
            </a:r>
          </a:p>
        </p:txBody>
      </p:sp>
      <p:sp>
        <p:nvSpPr>
          <p:cNvPr id="22532" name="Slide Number Placeholder 3">
            <a:extLst>
              <a:ext uri="{FF2B5EF4-FFF2-40B4-BE49-F238E27FC236}">
                <a16:creationId xmlns:a16="http://schemas.microsoft.com/office/drawing/2014/main" id="{49002EE2-3B24-2349-B625-4F19A15FD90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5F36C47-4F4B-E14B-ADFB-C9DE52C2A989}" type="slidenum">
              <a:rPr lang="en-US" altLang="en-US" sz="1400"/>
              <a:pPr>
                <a:spcBef>
                  <a:spcPct val="0"/>
                </a:spcBef>
                <a:buFontTx/>
                <a:buNone/>
              </a:pPr>
              <a:t>20</a:t>
            </a:fld>
            <a:endParaRPr lang="en-US" alt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BB84A560-15CA-8B43-852E-40281A10B4F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F063D06-4E87-6C4A-BCD6-A0DFD0C8AEAC}" type="slidenum">
              <a:rPr lang="en-US" altLang="en-US" sz="1400"/>
              <a:pPr>
                <a:spcBef>
                  <a:spcPct val="0"/>
                </a:spcBef>
                <a:buFontTx/>
                <a:buNone/>
              </a:pPr>
              <a:t>21</a:t>
            </a:fld>
            <a:endParaRPr lang="en-US" altLang="en-US" sz="1400" dirty="0"/>
          </a:p>
        </p:txBody>
      </p:sp>
      <p:sp>
        <p:nvSpPr>
          <p:cNvPr id="23555" name="Rectangle 2">
            <a:extLst>
              <a:ext uri="{FF2B5EF4-FFF2-40B4-BE49-F238E27FC236}">
                <a16:creationId xmlns:a16="http://schemas.microsoft.com/office/drawing/2014/main" id="{9697AE2D-4BE3-5443-9BFC-0CA2502BD10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HTML and CSS </a:t>
            </a:r>
            <a:r>
              <a:rPr lang="en-US" altLang="en-US" sz="1800" dirty="0">
                <a:ea typeface="ＭＳ Ｐゴシック" panose="020B0600070205080204" pitchFamily="34" charset="-128"/>
              </a:rPr>
              <a:t>(9 of 9)</a:t>
            </a:r>
            <a:endParaRPr lang="en-US" altLang="en-US" sz="1800" dirty="0">
              <a:solidFill>
                <a:schemeClr val="tx1"/>
              </a:solidFill>
              <a:ea typeface="ＭＳ Ｐゴシック" panose="020B0600070205080204" pitchFamily="34" charset="-128"/>
            </a:endParaRPr>
          </a:p>
        </p:txBody>
      </p:sp>
      <p:sp>
        <p:nvSpPr>
          <p:cNvPr id="20484" name="Rectangle 3">
            <a:extLst>
              <a:ext uri="{FF2B5EF4-FFF2-40B4-BE49-F238E27FC236}">
                <a16:creationId xmlns:a16="http://schemas.microsoft.com/office/drawing/2014/main" id="{603E734D-3CE2-AF40-98BD-E150D662FE5C}"/>
              </a:ext>
            </a:extLst>
          </p:cNvPr>
          <p:cNvSpPr>
            <a:spLocks noGrp="1" noChangeArrowheads="1"/>
          </p:cNvSpPr>
          <p:nvPr>
            <p:ph type="body" idx="1"/>
          </p:nvPr>
        </p:nvSpPr>
        <p:spPr/>
        <p:txBody>
          <a:bodyPr>
            <a:normAutofit fontScale="85000" lnSpcReduction="10000"/>
          </a:bodyPr>
          <a:lstStyle/>
          <a:p>
            <a:pPr>
              <a:lnSpc>
                <a:spcPct val="110000"/>
              </a:lnSpc>
              <a:defRPr/>
            </a:pPr>
            <a:r>
              <a:rPr lang="en-US" altLang="en-US" dirty="0">
                <a:ea typeface="ＭＳ Ｐゴシック" pitchFamily="34" charset="-128"/>
              </a:rPr>
              <a:t>The browser</a:t>
            </a:r>
          </a:p>
          <a:p>
            <a:pPr lvl="1" eaLnBrk="1" hangingPunct="1">
              <a:lnSpc>
                <a:spcPct val="110000"/>
              </a:lnSpc>
              <a:spcBef>
                <a:spcPct val="40000"/>
              </a:spcBef>
              <a:defRPr/>
            </a:pPr>
            <a:r>
              <a:rPr lang="en-US" dirty="0"/>
              <a:t>Uses HTML tags together with CSS style information to determine how page should be displayed</a:t>
            </a:r>
          </a:p>
          <a:p>
            <a:pPr lvl="1" eaLnBrk="1" hangingPunct="1">
              <a:lnSpc>
                <a:spcPct val="110000"/>
              </a:lnSpc>
              <a:spcBef>
                <a:spcPct val="40000"/>
              </a:spcBef>
              <a:defRPr/>
            </a:pPr>
            <a:r>
              <a:rPr lang="en-US" altLang="en-US" dirty="0">
                <a:ea typeface="ＭＳ Ｐゴシック" pitchFamily="34" charset="-128"/>
              </a:rPr>
              <a:t>Ignores the way we format the HTML document using carriage returns, extra spaces, and blank lines</a:t>
            </a:r>
          </a:p>
          <a:p>
            <a:pPr lvl="1" eaLnBrk="1" hangingPunct="1">
              <a:lnSpc>
                <a:spcPct val="110000"/>
              </a:lnSpc>
              <a:spcBef>
                <a:spcPct val="40000"/>
              </a:spcBef>
              <a:defRPr/>
            </a:pPr>
            <a:r>
              <a:rPr lang="en-US" altLang="en-US" dirty="0">
                <a:ea typeface="ＭＳ Ｐゴシック" pitchFamily="34" charset="-128"/>
              </a:rPr>
              <a:t>Takes into account the width and height of the browser window</a:t>
            </a:r>
          </a:p>
          <a:p>
            <a:pPr lvl="1" eaLnBrk="1" hangingPunct="1">
              <a:lnSpc>
                <a:spcPct val="110000"/>
              </a:lnSpc>
              <a:spcBef>
                <a:spcPct val="40000"/>
              </a:spcBef>
              <a:defRPr/>
            </a:pPr>
            <a:r>
              <a:rPr lang="en-US" altLang="en-US" dirty="0">
                <a:ea typeface="ＭＳ Ｐゴシック" pitchFamily="34" charset="-128"/>
              </a:rPr>
              <a:t>Reformats the contents to fit your browser window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2B18733B-BD5F-8046-88BD-4FEE7F07551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A8E2945-3A25-6D4D-8C87-634732FDCB04}" type="slidenum">
              <a:rPr lang="en-US" altLang="en-US" sz="1400"/>
              <a:pPr>
                <a:spcBef>
                  <a:spcPct val="0"/>
                </a:spcBef>
                <a:buFontTx/>
                <a:buNone/>
              </a:pPr>
              <a:t>22</a:t>
            </a:fld>
            <a:endParaRPr lang="en-US" altLang="en-US" sz="1400" dirty="0"/>
          </a:p>
        </p:txBody>
      </p:sp>
      <p:sp>
        <p:nvSpPr>
          <p:cNvPr id="24579" name="Rectangle 2">
            <a:extLst>
              <a:ext uri="{FF2B5EF4-FFF2-40B4-BE49-F238E27FC236}">
                <a16:creationId xmlns:a16="http://schemas.microsoft.com/office/drawing/2014/main" id="{6778ACAB-2DB0-A64C-ACC7-6E1EFA32583D}"/>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Basic HTML Elements</a:t>
            </a:r>
          </a:p>
        </p:txBody>
      </p:sp>
      <p:sp>
        <p:nvSpPr>
          <p:cNvPr id="21508" name="Rectangle 3">
            <a:extLst>
              <a:ext uri="{FF2B5EF4-FFF2-40B4-BE49-F238E27FC236}">
                <a16:creationId xmlns:a16="http://schemas.microsoft.com/office/drawing/2014/main" id="{C3EF4D28-EB40-884A-80DA-3CF7B13785B6}"/>
              </a:ext>
            </a:extLst>
          </p:cNvPr>
          <p:cNvSpPr>
            <a:spLocks noGrp="1" noChangeArrowheads="1"/>
          </p:cNvSpPr>
          <p:nvPr>
            <p:ph type="body" idx="1"/>
          </p:nvPr>
        </p:nvSpPr>
        <p:spPr/>
        <p:txBody>
          <a:bodyPr>
            <a:normAutofit fontScale="85000" lnSpcReduction="20000"/>
          </a:bodyPr>
          <a:lstStyle/>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&lt;p&gt; ... &lt;/p&gt; </a:t>
            </a:r>
            <a:r>
              <a:rPr lang="en-US" altLang="en-US" dirty="0">
                <a:ea typeface="ＭＳ Ｐゴシック" pitchFamily="34" charset="-128"/>
              </a:rPr>
              <a:t>text that should be treated as a separate paragraph</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&lt;hr /&gt; </a:t>
            </a:r>
            <a:r>
              <a:rPr lang="en-US" altLang="en-US" dirty="0">
                <a:ea typeface="ＭＳ Ｐゴシック" pitchFamily="34" charset="-128"/>
              </a:rPr>
              <a:t>horizontal rule across page</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&lt;ul&gt;…&lt;/ul&gt;</a:t>
            </a:r>
            <a:r>
              <a:rPr lang="en-US" altLang="en-US" dirty="0">
                <a:latin typeface="Courier New" panose="02070309020205020404" pitchFamily="49" charset="0"/>
                <a:ea typeface="ＭＳ Ｐゴシック" pitchFamily="34" charset="-128"/>
                <a:cs typeface="Courier New" panose="02070309020205020404" pitchFamily="49" charset="0"/>
              </a:rPr>
              <a:t> </a:t>
            </a:r>
            <a:r>
              <a:rPr lang="en-US" altLang="en-US" dirty="0">
                <a:ea typeface="ＭＳ Ｐゴシック" pitchFamily="34" charset="-128"/>
              </a:rPr>
              <a:t>unordered list (usually bullets)</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&lt;ol&gt;…&lt;/ol&gt;</a:t>
            </a:r>
            <a:r>
              <a:rPr lang="en-US" altLang="en-US" dirty="0">
                <a:latin typeface="Courier New" panose="02070309020205020404" pitchFamily="49" charset="0"/>
                <a:ea typeface="ＭＳ Ｐゴシック" pitchFamily="34" charset="-128"/>
                <a:cs typeface="Courier New" panose="02070309020205020404" pitchFamily="49" charset="0"/>
              </a:rPr>
              <a:t> </a:t>
            </a:r>
            <a:r>
              <a:rPr lang="en-US" altLang="en-US" dirty="0">
                <a:ea typeface="ＭＳ Ｐゴシック" pitchFamily="34" charset="-128"/>
              </a:rPr>
              <a:t>ordered list (e.g., numbered)</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&lt;li&gt;…&lt;/li&gt;</a:t>
            </a:r>
            <a:r>
              <a:rPr lang="en-US" altLang="en-US" dirty="0">
                <a:latin typeface="Courier New" panose="02070309020205020404" pitchFamily="49" charset="0"/>
                <a:ea typeface="ＭＳ Ｐゴシック" pitchFamily="34" charset="-128"/>
                <a:cs typeface="Courier New" panose="02070309020205020404" pitchFamily="49" charset="0"/>
              </a:rPr>
              <a:t> </a:t>
            </a:r>
            <a:r>
              <a:rPr lang="en-US" altLang="en-US" dirty="0">
                <a:ea typeface="ＭＳ Ｐゴシック" pitchFamily="34" charset="-128"/>
              </a:rPr>
              <a:t>list item</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&lt;h1&gt;…&lt;/h1&gt;</a:t>
            </a:r>
            <a:r>
              <a:rPr lang="en-US" altLang="en-US" dirty="0">
                <a:latin typeface="Courier New" panose="02070309020205020404" pitchFamily="49" charset="0"/>
                <a:ea typeface="ＭＳ Ｐゴシック" pitchFamily="34" charset="-128"/>
                <a:cs typeface="Courier New" panose="02070309020205020404" pitchFamily="49" charset="0"/>
              </a:rPr>
              <a:t> </a:t>
            </a:r>
            <a:r>
              <a:rPr lang="en-US" altLang="en-US" dirty="0">
                <a:ea typeface="ＭＳ Ｐゴシック" pitchFamily="34" charset="-128"/>
              </a:rPr>
              <a:t>level 1 heading</a:t>
            </a:r>
          </a:p>
          <a:p>
            <a:pPr marL="0" indent="0" eaLnBrk="1" hangingPunct="1">
              <a:buFontTx/>
              <a:buNone/>
              <a:defRPr/>
            </a:pPr>
            <a:r>
              <a:rPr lang="en-US" altLang="en-US" dirty="0">
                <a:ea typeface="ＭＳ Ｐゴシック" pitchFamily="34" charset="-128"/>
              </a:rPr>
              <a:t>…</a:t>
            </a:r>
          </a:p>
          <a:p>
            <a:pPr marL="0" indent="0" eaLnBrk="1" hangingPunct="1">
              <a:buFontTx/>
              <a:buNone/>
              <a:defRPr/>
            </a:pPr>
            <a:r>
              <a:rPr lang="en-US" altLang="en-US" dirty="0">
                <a:solidFill>
                  <a:srgbClr val="0000CC"/>
                </a:solidFill>
                <a:latin typeface="Courier New" panose="02070309020205020404" pitchFamily="49" charset="0"/>
                <a:ea typeface="ＭＳ Ｐゴシック" pitchFamily="34" charset="-128"/>
                <a:cs typeface="Courier New" panose="02070309020205020404" pitchFamily="49" charset="0"/>
              </a:rPr>
              <a:t>&lt;h6&gt;…&lt;/h6&gt;</a:t>
            </a:r>
            <a:r>
              <a:rPr lang="en-US" altLang="en-US" dirty="0">
                <a:latin typeface="Courier New" panose="02070309020205020404" pitchFamily="49" charset="0"/>
                <a:ea typeface="ＭＳ Ｐゴシック" pitchFamily="34" charset="-128"/>
                <a:cs typeface="Courier New" panose="02070309020205020404" pitchFamily="49" charset="0"/>
              </a:rPr>
              <a:t> </a:t>
            </a:r>
            <a:r>
              <a:rPr lang="en-US" altLang="en-US" dirty="0">
                <a:ea typeface="ＭＳ Ｐゴシック" pitchFamily="34" charset="-128"/>
              </a:rPr>
              <a:t>level 6 heading</a:t>
            </a:r>
          </a:p>
          <a:p>
            <a:pPr marL="0" indent="0" eaLnBrk="1" hangingPunct="1">
              <a:buFontTx/>
              <a:buNone/>
              <a:defRPr/>
            </a:pPr>
            <a:endParaRPr lang="en-US" altLang="en-US" dirty="0">
              <a:ea typeface="ＭＳ Ｐゴシック"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A77256A2-6B75-7E4F-94C4-4504B284ED9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4AF5564-BFB9-194C-A969-685459EA2BBD}" type="slidenum">
              <a:rPr lang="en-US" altLang="en-US" sz="1400"/>
              <a:pPr>
                <a:spcBef>
                  <a:spcPct val="0"/>
                </a:spcBef>
                <a:buFontTx/>
                <a:buNone/>
              </a:pPr>
              <a:t>23</a:t>
            </a:fld>
            <a:endParaRPr lang="en-US" altLang="en-US" sz="1400" dirty="0"/>
          </a:p>
        </p:txBody>
      </p:sp>
      <p:sp>
        <p:nvSpPr>
          <p:cNvPr id="25603" name="Rectangle 2">
            <a:extLst>
              <a:ext uri="{FF2B5EF4-FFF2-40B4-BE49-F238E27FC236}">
                <a16:creationId xmlns:a16="http://schemas.microsoft.com/office/drawing/2014/main" id="{66335A26-A196-AC4F-A9C7-1C351F6FB30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Tag Attributes</a:t>
            </a:r>
          </a:p>
        </p:txBody>
      </p:sp>
      <p:sp>
        <p:nvSpPr>
          <p:cNvPr id="22532" name="Rectangle 3">
            <a:extLst>
              <a:ext uri="{FF2B5EF4-FFF2-40B4-BE49-F238E27FC236}">
                <a16:creationId xmlns:a16="http://schemas.microsoft.com/office/drawing/2014/main" id="{A27A3772-424B-2E41-A520-069003694799}"/>
              </a:ext>
            </a:extLst>
          </p:cNvPr>
          <p:cNvSpPr>
            <a:spLocks noGrp="1" noChangeArrowheads="1"/>
          </p:cNvSpPr>
          <p:nvPr>
            <p:ph type="body" idx="1"/>
          </p:nvPr>
        </p:nvSpPr>
        <p:spPr>
          <a:xfrm>
            <a:off x="457200" y="1371600"/>
            <a:ext cx="8229600" cy="3200400"/>
          </a:xfrm>
        </p:spPr>
        <p:txBody>
          <a:bodyPr>
            <a:normAutofit fontScale="92500" lnSpcReduction="20000"/>
          </a:bodyPr>
          <a:lstStyle/>
          <a:p>
            <a:pPr marL="0" indent="0" eaLnBrk="1" hangingPunct="1">
              <a:buFontTx/>
              <a:buNone/>
              <a:defRPr/>
            </a:pPr>
            <a:r>
              <a:rPr lang="en-US" altLang="en-US" dirty="0">
                <a:solidFill>
                  <a:srgbClr val="FF6600"/>
                </a:solidFill>
                <a:ea typeface="ＭＳ Ｐゴシック" pitchFamily="34" charset="-128"/>
              </a:rPr>
              <a:t>Attribute</a:t>
            </a:r>
          </a:p>
          <a:p>
            <a:pPr marL="0" indent="0" eaLnBrk="1" hangingPunct="1">
              <a:buFontTx/>
              <a:buNone/>
              <a:defRPr/>
            </a:pPr>
            <a:r>
              <a:rPr lang="en-US" altLang="en-US" dirty="0">
                <a:ea typeface="ＭＳ Ｐゴシック" pitchFamily="34" charset="-128"/>
              </a:rPr>
              <a:t>Part of a tag that provides additional information about the element</a:t>
            </a:r>
          </a:p>
          <a:p>
            <a:pPr marL="0" indent="0" eaLnBrk="1" hangingPunct="1">
              <a:buFontTx/>
              <a:buNone/>
              <a:defRPr/>
            </a:pPr>
            <a:r>
              <a:rPr lang="en-US" altLang="en-US" dirty="0">
                <a:solidFill>
                  <a:srgbClr val="FF6600"/>
                </a:solidFill>
                <a:ea typeface="ＭＳ Ｐゴシック" pitchFamily="34" charset="-128"/>
              </a:rPr>
              <a:t>Form</a:t>
            </a:r>
          </a:p>
          <a:p>
            <a:pPr marL="0" indent="0">
              <a:lnSpc>
                <a:spcPct val="90000"/>
              </a:lnSpc>
              <a:buFontTx/>
              <a:buNone/>
              <a:defRPr/>
            </a:pPr>
            <a:r>
              <a:rPr lang="en-US" altLang="en-US" sz="3000" dirty="0">
                <a:solidFill>
                  <a:srgbClr val="00B0F0"/>
                </a:solidFill>
                <a:latin typeface="Courier New" panose="02070309020205020404" pitchFamily="49" charset="0"/>
                <a:cs typeface="Courier New" panose="02070309020205020404" pitchFamily="49" charset="0"/>
              </a:rPr>
              <a:t>attribute-name=value</a:t>
            </a:r>
          </a:p>
          <a:p>
            <a:pPr marL="0" indent="0" eaLnBrk="1" hangingPunct="1">
              <a:buFontTx/>
              <a:buNone/>
              <a:defRPr/>
            </a:pPr>
            <a:r>
              <a:rPr lang="en-US" altLang="en-US" dirty="0">
                <a:solidFill>
                  <a:srgbClr val="FF6600"/>
                </a:solidFill>
                <a:ea typeface="ＭＳ Ｐゴシック" pitchFamily="34" charset="-128"/>
              </a:rPr>
              <a:t>Examples </a:t>
            </a:r>
          </a:p>
          <a:p>
            <a:pPr marL="0" indent="0" eaLnBrk="1" hangingPunct="1">
              <a:buFontTx/>
              <a:buNone/>
              <a:defRPr/>
            </a:pPr>
            <a:endParaRPr lang="en-US" altLang="en-US" dirty="0">
              <a:solidFill>
                <a:srgbClr val="0000CC"/>
              </a:solidFill>
              <a:ea typeface="ＭＳ Ｐゴシック" pitchFamily="34" charset="-128"/>
            </a:endParaRPr>
          </a:p>
        </p:txBody>
      </p:sp>
      <p:graphicFrame>
        <p:nvGraphicFramePr>
          <p:cNvPr id="2" name="Table 1">
            <a:extLst>
              <a:ext uri="{FF2B5EF4-FFF2-40B4-BE49-F238E27FC236}">
                <a16:creationId xmlns:a16="http://schemas.microsoft.com/office/drawing/2014/main" id="{7ED47D7D-0A70-4D47-BD36-8DB70365711D}"/>
              </a:ext>
            </a:extLst>
          </p:cNvPr>
          <p:cNvGraphicFramePr>
            <a:graphicFrameLocks noGrp="1"/>
          </p:cNvGraphicFramePr>
          <p:nvPr>
            <p:extLst>
              <p:ext uri="{D42A27DB-BD31-4B8C-83A1-F6EECF244321}">
                <p14:modId xmlns:p14="http://schemas.microsoft.com/office/powerpoint/2010/main" val="199777949"/>
              </p:ext>
            </p:extLst>
          </p:nvPr>
        </p:nvGraphicFramePr>
        <p:xfrm>
          <a:off x="685800" y="4572000"/>
          <a:ext cx="7772400" cy="1122362"/>
        </p:xfrm>
        <a:graphic>
          <a:graphicData uri="http://schemas.openxmlformats.org/drawingml/2006/table">
            <a:tbl>
              <a:tblPr bandRow="1">
                <a:tableStyleId>{073A0DAA-6AF3-43AB-8588-CEC1D06C72B9}</a:tableStyleId>
              </a:tblPr>
              <a:tblGrid>
                <a:gridCol w="25146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80892">
                <a:tc>
                  <a:txBody>
                    <a:bodyPr/>
                    <a:lstStyle/>
                    <a:p>
                      <a:r>
                        <a:rPr lang="en-US" sz="1800" dirty="0"/>
                        <a:t>CSS style specification</a:t>
                      </a:r>
                    </a:p>
                  </a:txBody>
                  <a:tcPr marT="45707" marB="45707">
                    <a:noFill/>
                  </a:tcPr>
                </a:tc>
                <a:tc>
                  <a:txBody>
                    <a:bodyPr/>
                    <a:lstStyle/>
                    <a:p>
                      <a:pPr marL="0" indent="0" eaLnBrk="1" hangingPunct="1">
                        <a:buFontTx/>
                        <a:buNone/>
                      </a:pPr>
                      <a:r>
                        <a:rPr lang="en-US" altLang="en-US" sz="1600" dirty="0">
                          <a:solidFill>
                            <a:srgbClr val="00B0F0"/>
                          </a:solidFill>
                          <a:latin typeface="Courier New" panose="02070309020205020404" pitchFamily="49" charset="0"/>
                          <a:ea typeface="ＭＳ Ｐゴシック" charset="0"/>
                          <a:cs typeface="Courier New" panose="02070309020205020404" pitchFamily="49" charset="0"/>
                        </a:rPr>
                        <a:t>style=“text-align:center”</a:t>
                      </a:r>
                    </a:p>
                  </a:txBody>
                  <a:tcPr marT="45707" marB="45707">
                    <a:noFill/>
                  </a:tcPr>
                </a:tc>
                <a:extLst>
                  <a:ext uri="{0D108BD9-81ED-4DB2-BD59-A6C34878D82A}">
                    <a16:rowId xmlns:a16="http://schemas.microsoft.com/office/drawing/2014/main" val="10000"/>
                  </a:ext>
                </a:extLst>
              </a:tr>
              <a:tr h="370735">
                <a:tc>
                  <a:txBody>
                    <a:bodyPr/>
                    <a:lstStyle/>
                    <a:p>
                      <a:r>
                        <a:rPr lang="en-US" sz="1800" dirty="0"/>
                        <a:t>Image</a:t>
                      </a:r>
                      <a:r>
                        <a:rPr lang="en-US" sz="1800" baseline="0" dirty="0"/>
                        <a:t> source file</a:t>
                      </a:r>
                      <a:endParaRPr lang="en-US" sz="1800" dirty="0"/>
                    </a:p>
                  </a:txBody>
                  <a:tcPr marT="45707" marB="45707">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solidFill>
                            <a:srgbClr val="00B0F0"/>
                          </a:solidFill>
                          <a:latin typeface="Courier New" panose="02070309020205020404" pitchFamily="49" charset="0"/>
                          <a:ea typeface="ＭＳ Ｐゴシック" charset="0"/>
                          <a:cs typeface="Courier New" panose="02070309020205020404" pitchFamily="49" charset="0"/>
                        </a:rPr>
                        <a:t>&lt;img src=“myPicture.gif” /&gt;</a:t>
                      </a:r>
                    </a:p>
                  </a:txBody>
                  <a:tcPr marT="45707" marB="45707">
                    <a:noFill/>
                  </a:tcPr>
                </a:tc>
                <a:extLst>
                  <a:ext uri="{0D108BD9-81ED-4DB2-BD59-A6C34878D82A}">
                    <a16:rowId xmlns:a16="http://schemas.microsoft.com/office/drawing/2014/main" val="10001"/>
                  </a:ext>
                </a:extLst>
              </a:tr>
              <a:tr h="370735">
                <a:tc>
                  <a:txBody>
                    <a:bodyPr/>
                    <a:lstStyle/>
                    <a:p>
                      <a:r>
                        <a:rPr lang="en-US" sz="1800" dirty="0"/>
                        <a:t>Hyperlink URL</a:t>
                      </a:r>
                    </a:p>
                  </a:txBody>
                  <a:tcPr marT="45707" marB="45707">
                    <a:noFill/>
                  </a:tcPr>
                </a:tc>
                <a:tc>
                  <a:txBody>
                    <a:bodyPr/>
                    <a:lstStyle/>
                    <a:p>
                      <a:r>
                        <a:rPr lang="en-US" altLang="en-US" sz="1600" dirty="0">
                          <a:solidFill>
                            <a:srgbClr val="00B0F0"/>
                          </a:solidFill>
                          <a:latin typeface="Courier New" panose="02070309020205020404" pitchFamily="49" charset="0"/>
                          <a:ea typeface="ＭＳ Ｐゴシック" charset="0"/>
                          <a:cs typeface="Courier New" panose="02070309020205020404" pitchFamily="49" charset="0"/>
                        </a:rPr>
                        <a:t>&lt;a href=http://google.com/&gt;Google It!&lt;/a&gt;</a:t>
                      </a:r>
                      <a:endParaRPr lang="en-US" sz="1600" dirty="0">
                        <a:solidFill>
                          <a:srgbClr val="00B0F0"/>
                        </a:solidFill>
                        <a:latin typeface="Courier New" panose="02070309020205020404" pitchFamily="49" charset="0"/>
                        <a:ea typeface="ＭＳ Ｐゴシック" charset="0"/>
                        <a:cs typeface="Courier New" panose="02070309020205020404" pitchFamily="49" charset="0"/>
                      </a:endParaRPr>
                    </a:p>
                  </a:txBody>
                  <a:tcPr marT="45707" marB="45707">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361C333-8A48-954A-8925-0D89BD3E215F}"/>
              </a:ext>
            </a:extLst>
          </p:cNvPr>
          <p:cNvSpPr>
            <a:spLocks noGrp="1"/>
          </p:cNvSpPr>
          <p:nvPr>
            <p:ph type="title"/>
          </p:nvPr>
        </p:nvSpPr>
        <p:spPr/>
        <p:txBody>
          <a:bodyPr/>
          <a:lstStyle/>
          <a:p>
            <a:r>
              <a:rPr lang="en-US" altLang="en-US" dirty="0">
                <a:ea typeface="ＭＳ Ｐゴシック" panose="020B0600070205080204" pitchFamily="34" charset="-128"/>
              </a:rPr>
              <a:t>More About CSS </a:t>
            </a:r>
            <a:r>
              <a:rPr lang="en-US" altLang="en-US" sz="1600" dirty="0">
                <a:ea typeface="ＭＳ Ｐゴシック" panose="020B0600070205080204" pitchFamily="34" charset="-128"/>
              </a:rPr>
              <a:t>(1 of 2)</a:t>
            </a:r>
          </a:p>
        </p:txBody>
      </p:sp>
      <p:sp>
        <p:nvSpPr>
          <p:cNvPr id="3" name="Content Placeholder 2">
            <a:extLst>
              <a:ext uri="{FF2B5EF4-FFF2-40B4-BE49-F238E27FC236}">
                <a16:creationId xmlns:a16="http://schemas.microsoft.com/office/drawing/2014/main" id="{1F87BDD6-0521-3D48-966A-920069289D5D}"/>
              </a:ext>
            </a:extLst>
          </p:cNvPr>
          <p:cNvSpPr>
            <a:spLocks noGrp="1"/>
          </p:cNvSpPr>
          <p:nvPr>
            <p:ph idx="1"/>
          </p:nvPr>
        </p:nvSpPr>
        <p:spPr>
          <a:xfrm>
            <a:off x="571948" y="1325880"/>
            <a:ext cx="8229600" cy="4572000"/>
          </a:xfrm>
        </p:spPr>
        <p:txBody>
          <a:bodyPr>
            <a:normAutofit fontScale="55000" lnSpcReduction="20000"/>
          </a:bodyPr>
          <a:lstStyle/>
          <a:p>
            <a:pPr marL="0" indent="0">
              <a:buFontTx/>
              <a:buNone/>
              <a:defRPr/>
            </a:pPr>
            <a:r>
              <a:rPr lang="en-US" sz="4400" dirty="0">
                <a:solidFill>
                  <a:srgbClr val="FF6600"/>
                </a:solidFill>
              </a:rPr>
              <a:t>Cascading</a:t>
            </a:r>
            <a:endParaRPr lang="en-US" dirty="0">
              <a:solidFill>
                <a:srgbClr val="FF6600"/>
              </a:solidFill>
            </a:endParaRPr>
          </a:p>
          <a:p>
            <a:pPr marL="0" indent="0">
              <a:buFontTx/>
              <a:buNone/>
              <a:defRPr/>
            </a:pPr>
            <a:r>
              <a:rPr lang="en-US" dirty="0"/>
              <a:t>Styles can be specified at multiple levels and overridden at lower levels as needed</a:t>
            </a:r>
          </a:p>
          <a:p>
            <a:pPr>
              <a:defRPr/>
            </a:pPr>
            <a:r>
              <a:rPr lang="en-US" dirty="0"/>
              <a:t>In an external file</a:t>
            </a:r>
          </a:p>
          <a:p>
            <a:pPr marL="0" indent="0">
              <a:buFontTx/>
              <a:buNone/>
              <a:defRPr/>
            </a:pPr>
            <a:r>
              <a:rPr lang="en-US" dirty="0">
                <a:solidFill>
                  <a:srgbClr val="327CB8"/>
                </a:solidFill>
                <a:latin typeface="Courier New" panose="02070309020205020404" pitchFamily="49" charset="0"/>
                <a:cs typeface="Courier New" panose="02070309020205020404" pitchFamily="49" charset="0"/>
              </a:rPr>
              <a:t>p {color:#00FF00;}</a:t>
            </a:r>
          </a:p>
          <a:p>
            <a:pPr>
              <a:defRPr/>
            </a:pPr>
            <a:r>
              <a:rPr lang="en-US" dirty="0"/>
              <a:t>In the head section of the HTML document:</a:t>
            </a:r>
          </a:p>
          <a:p>
            <a:pPr marL="0" indent="0">
              <a:buFontTx/>
              <a:buNone/>
              <a:defRPr/>
            </a:pPr>
            <a:r>
              <a:rPr lang="en-US" dirty="0">
                <a:solidFill>
                  <a:srgbClr val="327CB8"/>
                </a:solidFill>
                <a:latin typeface="Courier New" panose="02070309020205020404" pitchFamily="49" charset="0"/>
                <a:cs typeface="Courier New" panose="02070309020205020404" pitchFamily="49" charset="0"/>
              </a:rPr>
              <a:t>&lt;head&gt;</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&lt;style type=“text/css”&gt;</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p {color:#00FF00;}</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&lt;/style&gt;</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&lt;/head&gt;</a:t>
            </a:r>
          </a:p>
          <a:p>
            <a:pPr>
              <a:defRPr/>
            </a:pPr>
            <a:r>
              <a:rPr lang="en-US" dirty="0"/>
              <a:t>As an attribute of an HTML element:</a:t>
            </a:r>
          </a:p>
          <a:p>
            <a:pPr marL="0" indent="0">
              <a:buFontTx/>
              <a:buNone/>
              <a:defRPr/>
            </a:pPr>
            <a:r>
              <a:rPr lang="en-US" sz="3100" dirty="0">
                <a:solidFill>
                  <a:srgbClr val="327CB8"/>
                </a:solidFill>
                <a:latin typeface="Courier New" panose="02070309020205020404" pitchFamily="49" charset="0"/>
                <a:cs typeface="Courier New" panose="02070309020205020404" pitchFamily="49" charset="0"/>
              </a:rPr>
              <a:t>&lt;p style=“text-align:center”&gt;This text is centered!&lt;p&gt;</a:t>
            </a:r>
          </a:p>
        </p:txBody>
      </p:sp>
      <p:sp>
        <p:nvSpPr>
          <p:cNvPr id="26628" name="Slide Number Placeholder 3">
            <a:extLst>
              <a:ext uri="{FF2B5EF4-FFF2-40B4-BE49-F238E27FC236}">
                <a16:creationId xmlns:a16="http://schemas.microsoft.com/office/drawing/2014/main" id="{8781C015-C7C7-4A49-ADB2-B83288C77D2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97680A1-2D68-7745-AD72-63F0D839608E}" type="slidenum">
              <a:rPr lang="en-US" altLang="en-US" sz="1400"/>
              <a:pPr>
                <a:spcBef>
                  <a:spcPct val="0"/>
                </a:spcBef>
                <a:buFontTx/>
                <a:buNone/>
              </a:pPr>
              <a:t>24</a:t>
            </a:fld>
            <a:endParaRPr lang="en-US" alt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B361432-760D-9546-BE67-4F1824C7FFCE}"/>
              </a:ext>
            </a:extLst>
          </p:cNvPr>
          <p:cNvSpPr>
            <a:spLocks noGrp="1"/>
          </p:cNvSpPr>
          <p:nvPr>
            <p:ph type="title"/>
          </p:nvPr>
        </p:nvSpPr>
        <p:spPr/>
        <p:txBody>
          <a:bodyPr/>
          <a:lstStyle/>
          <a:p>
            <a:r>
              <a:rPr lang="en-US" altLang="en-US" dirty="0">
                <a:ea typeface="ＭＳ Ｐゴシック" panose="020B0600070205080204" pitchFamily="34" charset="-128"/>
              </a:rPr>
              <a:t>More About CSS </a:t>
            </a:r>
            <a:r>
              <a:rPr lang="en-US" altLang="en-US" sz="1800" dirty="0">
                <a:ea typeface="ＭＳ Ｐゴシック" panose="020B0600070205080204" pitchFamily="34" charset="-128"/>
              </a:rPr>
              <a:t>(2 of 2)</a:t>
            </a:r>
          </a:p>
        </p:txBody>
      </p:sp>
      <p:sp>
        <p:nvSpPr>
          <p:cNvPr id="3" name="Content Placeholder 2">
            <a:extLst>
              <a:ext uri="{FF2B5EF4-FFF2-40B4-BE49-F238E27FC236}">
                <a16:creationId xmlns:a16="http://schemas.microsoft.com/office/drawing/2014/main" id="{9E324284-89CD-C545-90C1-9A4D75DDF7F1}"/>
              </a:ext>
            </a:extLst>
          </p:cNvPr>
          <p:cNvSpPr>
            <a:spLocks noGrp="1"/>
          </p:cNvSpPr>
          <p:nvPr>
            <p:ph idx="1"/>
          </p:nvPr>
        </p:nvSpPr>
        <p:spPr>
          <a:xfrm>
            <a:off x="574638" y="1450938"/>
            <a:ext cx="8229600" cy="4572000"/>
          </a:xfrm>
        </p:spPr>
        <p:txBody>
          <a:bodyPr>
            <a:normAutofit fontScale="55000" lnSpcReduction="20000"/>
          </a:bodyPr>
          <a:lstStyle/>
          <a:p>
            <a:pPr marL="0" indent="0">
              <a:buFontTx/>
              <a:buNone/>
              <a:defRPr/>
            </a:pPr>
            <a:r>
              <a:rPr lang="en-US" dirty="0"/>
              <a:t>In the Student Dynamics example, the following style tag is used in the head section of the document:</a:t>
            </a:r>
          </a:p>
          <a:p>
            <a:pPr marL="0" indent="0">
              <a:buFontTx/>
              <a:buNone/>
              <a:defRPr/>
            </a:pPr>
            <a:r>
              <a:rPr lang="en-US" dirty="0">
                <a:solidFill>
                  <a:srgbClr val="327CB8"/>
                </a:solidFill>
                <a:latin typeface="Courier New" panose="02070309020205020404" pitchFamily="49" charset="0"/>
                <a:cs typeface="Courier New" panose="02070309020205020404" pitchFamily="49" charset="0"/>
              </a:rPr>
              <a:t>&lt;style type=”text/css”&gt;</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img.banner {display:block; margin:auto;}</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a:link {color:#0000FF; text-decoration:none;}</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a:visited {color:#00FF00; text-decoration:none;}</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   a:hover {color:#FF00FF; text-decoration:underline;}</a:t>
            </a:r>
            <a:br>
              <a:rPr lang="en-US" dirty="0">
                <a:solidFill>
                  <a:srgbClr val="327CB8"/>
                </a:solidFill>
                <a:latin typeface="Courier New" panose="02070309020205020404" pitchFamily="49" charset="0"/>
                <a:cs typeface="Courier New" panose="02070309020205020404" pitchFamily="49" charset="0"/>
              </a:rPr>
            </a:br>
            <a:r>
              <a:rPr lang="en-US" dirty="0">
                <a:solidFill>
                  <a:srgbClr val="327CB8"/>
                </a:solidFill>
                <a:latin typeface="Courier New" panose="02070309020205020404" pitchFamily="49" charset="0"/>
                <a:cs typeface="Courier New" panose="02070309020205020404" pitchFamily="49" charset="0"/>
              </a:rPr>
              <a:t>&lt;/style&gt;</a:t>
            </a:r>
          </a:p>
          <a:p>
            <a:pPr>
              <a:defRPr/>
            </a:pPr>
            <a:r>
              <a:rPr lang="en-US" dirty="0"/>
              <a:t>First rule: Applies to all </a:t>
            </a:r>
            <a:r>
              <a:rPr lang="en-US" sz="3600" dirty="0">
                <a:solidFill>
                  <a:srgbClr val="327CB8"/>
                </a:solidFill>
                <a:latin typeface="Courier New" panose="02070309020205020404" pitchFamily="49" charset="0"/>
                <a:cs typeface="Courier New" panose="02070309020205020404" pitchFamily="49" charset="0"/>
              </a:rPr>
              <a:t>img</a:t>
            </a:r>
            <a:r>
              <a:rPr lang="en-US" dirty="0"/>
              <a:t> tags that have a </a:t>
            </a:r>
            <a:r>
              <a:rPr lang="en-US" sz="3600" dirty="0">
                <a:solidFill>
                  <a:srgbClr val="327CB8"/>
                </a:solidFill>
                <a:latin typeface="Courier New" panose="02070309020205020404" pitchFamily="49" charset="0"/>
                <a:cs typeface="Courier New" panose="02070309020205020404" pitchFamily="49" charset="0"/>
              </a:rPr>
              <a:t>class</a:t>
            </a:r>
            <a:r>
              <a:rPr lang="en-US" dirty="0"/>
              <a:t> attribute with the value </a:t>
            </a:r>
            <a:r>
              <a:rPr lang="en-US" sz="3600" dirty="0">
                <a:solidFill>
                  <a:srgbClr val="327CB8"/>
                </a:solidFill>
                <a:latin typeface="Courier New" panose="02070309020205020404" pitchFamily="49" charset="0"/>
                <a:cs typeface="Courier New" panose="02070309020205020404" pitchFamily="49" charset="0"/>
              </a:rPr>
              <a:t>banner</a:t>
            </a:r>
            <a:r>
              <a:rPr lang="en-US" dirty="0"/>
              <a:t>. Setting the margins to </a:t>
            </a:r>
            <a:r>
              <a:rPr lang="en-US" sz="3600" dirty="0">
                <a:solidFill>
                  <a:srgbClr val="327CB8"/>
                </a:solidFill>
                <a:latin typeface="Courier New" panose="02070309020205020404" pitchFamily="49" charset="0"/>
                <a:cs typeface="Courier New" panose="02070309020205020404" pitchFamily="49" charset="0"/>
              </a:rPr>
              <a:t>auto</a:t>
            </a:r>
            <a:r>
              <a:rPr lang="en-US" dirty="0"/>
              <a:t> centers the image horizontally</a:t>
            </a:r>
          </a:p>
          <a:p>
            <a:pPr>
              <a:defRPr/>
            </a:pPr>
            <a:r>
              <a:rPr lang="en-US" dirty="0"/>
              <a:t>Second rule: An unvisited link is shown in blue text with no underline.</a:t>
            </a:r>
          </a:p>
          <a:p>
            <a:pPr>
              <a:defRPr/>
            </a:pPr>
            <a:r>
              <a:rPr lang="en-US" dirty="0"/>
              <a:t>Third rule: A visited link is shown in green with no underline.</a:t>
            </a:r>
          </a:p>
          <a:p>
            <a:pPr>
              <a:defRPr/>
            </a:pPr>
            <a:r>
              <a:rPr lang="en-US" dirty="0"/>
              <a:t>Fourth rule: When the mouse hovers over a link, the link text turns purple with an underline.</a:t>
            </a:r>
          </a:p>
        </p:txBody>
      </p:sp>
      <p:sp>
        <p:nvSpPr>
          <p:cNvPr id="27652" name="Slide Number Placeholder 3">
            <a:extLst>
              <a:ext uri="{FF2B5EF4-FFF2-40B4-BE49-F238E27FC236}">
                <a16:creationId xmlns:a16="http://schemas.microsoft.com/office/drawing/2014/main" id="{2F4ADBFB-5535-A148-872E-86DAED05274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E77D34D-E4FF-6849-A65B-45C02C15690D}" type="slidenum">
              <a:rPr lang="en-US" altLang="en-US" sz="1400"/>
              <a:pPr>
                <a:spcBef>
                  <a:spcPct val="0"/>
                </a:spcBef>
                <a:buFontTx/>
                <a:buNone/>
              </a:pPr>
              <a:t>25</a:t>
            </a:fld>
            <a:endParaRPr lang="en-US" alt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5D97B204-4DBF-5C41-86E8-9330A25F5F1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A851BD3-A41C-EF44-8F11-5E3CA0EBBD5E}" type="slidenum">
              <a:rPr lang="en-US" altLang="en-US" sz="1400"/>
              <a:pPr>
                <a:spcBef>
                  <a:spcPct val="0"/>
                </a:spcBef>
                <a:buFontTx/>
                <a:buNone/>
              </a:pPr>
              <a:t>26</a:t>
            </a:fld>
            <a:endParaRPr lang="en-US" altLang="en-US" sz="1400" dirty="0"/>
          </a:p>
        </p:txBody>
      </p:sp>
      <p:sp>
        <p:nvSpPr>
          <p:cNvPr id="28675" name="Rectangle 2">
            <a:extLst>
              <a:ext uri="{FF2B5EF4-FFF2-40B4-BE49-F238E27FC236}">
                <a16:creationId xmlns:a16="http://schemas.microsoft.com/office/drawing/2014/main" id="{8616541B-125A-474B-907D-4C1B64D9051A}"/>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HTML5 </a:t>
            </a:r>
            <a:r>
              <a:rPr lang="en-US" altLang="en-US" sz="1800" dirty="0">
                <a:solidFill>
                  <a:schemeClr val="tx1"/>
                </a:solidFill>
                <a:ea typeface="ＭＳ Ｐゴシック" panose="020B0600070205080204" pitchFamily="34" charset="-128"/>
              </a:rPr>
              <a:t>(1 of 2)</a:t>
            </a:r>
          </a:p>
        </p:txBody>
      </p:sp>
      <p:sp>
        <p:nvSpPr>
          <p:cNvPr id="28676" name="Rectangle 3">
            <a:extLst>
              <a:ext uri="{FF2B5EF4-FFF2-40B4-BE49-F238E27FC236}">
                <a16:creationId xmlns:a16="http://schemas.microsoft.com/office/drawing/2014/main" id="{F145916C-198E-6441-9B16-54F076B9E029}"/>
              </a:ext>
            </a:extLst>
          </p:cNvPr>
          <p:cNvSpPr>
            <a:spLocks noGrp="1" noChangeArrowheads="1"/>
          </p:cNvSpPr>
          <p:nvPr>
            <p:ph type="body" idx="1"/>
          </p:nvPr>
        </p:nvSpPr>
        <p:spPr>
          <a:xfrm>
            <a:off x="533400" y="1143000"/>
            <a:ext cx="8229600" cy="4953000"/>
          </a:xfrm>
        </p:spPr>
        <p:txBody>
          <a:bodyPr/>
          <a:lstStyle/>
          <a:p>
            <a:pPr marL="0" indent="0" eaLnBrk="1" hangingPunct="1">
              <a:buFontTx/>
              <a:buNone/>
              <a:tabLst>
                <a:tab pos="914400" algn="l"/>
              </a:tabLst>
            </a:pPr>
            <a:r>
              <a:rPr lang="en-US" altLang="en-US" sz="2800" b="1" dirty="0">
                <a:ea typeface="ＭＳ Ｐゴシック" panose="020B0600070205080204" pitchFamily="34" charset="-128"/>
              </a:rPr>
              <a:t>Other tags in HTML5</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&lt;section&gt; </a:t>
            </a:r>
            <a:r>
              <a:rPr lang="en-US" altLang="en-US" sz="2400" dirty="0">
                <a:ea typeface="ＭＳ Ｐゴシック" panose="020B0600070205080204" pitchFamily="34" charset="-128"/>
              </a:rPr>
              <a:t>to define section of pages</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&lt;header&gt; </a:t>
            </a:r>
            <a:r>
              <a:rPr lang="en-US" altLang="en-US" sz="2400" dirty="0">
                <a:ea typeface="ＭＳ Ｐゴシック" panose="020B0600070205080204" pitchFamily="34" charset="-128"/>
              </a:rPr>
              <a:t>to define the header of a page</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&lt;footer&gt; </a:t>
            </a:r>
            <a:r>
              <a:rPr lang="en-US" altLang="en-US" sz="2400" dirty="0">
                <a:ea typeface="ＭＳ Ｐゴシック" panose="020B0600070205080204" pitchFamily="34" charset="-128"/>
              </a:rPr>
              <a:t>to define the footer of a page</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&lt;nav&gt; </a:t>
            </a:r>
            <a:r>
              <a:rPr lang="en-US" altLang="en-US" sz="2400" dirty="0">
                <a:ea typeface="ＭＳ Ｐゴシック" panose="020B0600070205080204" pitchFamily="34" charset="-128"/>
              </a:rPr>
              <a:t>to define the navigation elements on a page</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&lt;article&gt; </a:t>
            </a:r>
            <a:r>
              <a:rPr lang="en-US" altLang="en-US" sz="2400" dirty="0">
                <a:ea typeface="ＭＳ Ｐゴシック" panose="020B0600070205080204" pitchFamily="34" charset="-128"/>
              </a:rPr>
              <a:t>to define an article or primary content of a page</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&lt;aside&gt; </a:t>
            </a:r>
            <a:r>
              <a:rPr lang="en-US" altLang="en-US" sz="2400" dirty="0">
                <a:ea typeface="ＭＳ Ｐゴシック" panose="020B0600070205080204" pitchFamily="34" charset="-128"/>
              </a:rPr>
              <a:t>to define secondary content that might appear in a sidebar</a:t>
            </a:r>
          </a:p>
          <a:p>
            <a:pPr marL="0" indent="0" eaLnBrk="1" hangingPunct="1">
              <a:buFontTx/>
              <a:buNone/>
              <a:tabLst>
                <a:tab pos="914400" algn="l"/>
              </a:tabLst>
            </a:pPr>
            <a:r>
              <a:rPr lang="en-US" altLang="en-US" sz="2400" dirty="0">
                <a:solidFill>
                  <a:srgbClr val="FF6600"/>
                </a:solidFill>
                <a:latin typeface="Courier New" panose="02070309020205020404" pitchFamily="49" charset="0"/>
                <a:ea typeface="ＭＳ Ｐゴシック" panose="020B0600070205080204" pitchFamily="34" charset="-128"/>
                <a:cs typeface="Courier New" panose="02070309020205020404" pitchFamily="49" charset="0"/>
              </a:rPr>
              <a:t>&lt;figure&gt; </a:t>
            </a:r>
            <a:r>
              <a:rPr lang="en-US" altLang="en-US" sz="2400" dirty="0">
                <a:ea typeface="ＭＳ Ｐゴシック" panose="020B0600070205080204" pitchFamily="34" charset="-128"/>
              </a:rPr>
              <a:t>to define images that annotate an article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4751CA2-DC25-B74C-9047-5040B76C8DB9}"/>
              </a:ext>
            </a:extLst>
          </p:cNvPr>
          <p:cNvSpPr>
            <a:spLocks noGrp="1"/>
          </p:cNvSpPr>
          <p:nvPr>
            <p:ph type="title"/>
          </p:nvPr>
        </p:nvSpPr>
        <p:spPr/>
        <p:txBody>
          <a:bodyPr/>
          <a:lstStyle/>
          <a:p>
            <a:r>
              <a:rPr lang="en-US" altLang="en-US" dirty="0">
                <a:ea typeface="ＭＳ Ｐゴシック" panose="020B0600070205080204" pitchFamily="34" charset="-128"/>
              </a:rPr>
              <a:t>HTML5 </a:t>
            </a:r>
            <a:r>
              <a:rPr lang="en-US" altLang="en-US" sz="1800" dirty="0">
                <a:ea typeface="ＭＳ Ｐゴシック" panose="020B0600070205080204" pitchFamily="34" charset="-128"/>
              </a:rPr>
              <a:t>(2 of 2)</a:t>
            </a:r>
          </a:p>
        </p:txBody>
      </p:sp>
      <p:sp>
        <p:nvSpPr>
          <p:cNvPr id="29699" name="Content Placeholder 2">
            <a:extLst>
              <a:ext uri="{FF2B5EF4-FFF2-40B4-BE49-F238E27FC236}">
                <a16:creationId xmlns:a16="http://schemas.microsoft.com/office/drawing/2014/main" id="{08519392-B716-9442-87F6-74DAD38AC8AE}"/>
              </a:ext>
            </a:extLst>
          </p:cNvPr>
          <p:cNvSpPr>
            <a:spLocks noGrp="1"/>
          </p:cNvSpPr>
          <p:nvPr>
            <p:ph idx="1"/>
          </p:nvPr>
        </p:nvSpPr>
        <p:spPr>
          <a:xfrm>
            <a:off x="609600" y="1325880"/>
            <a:ext cx="8229600" cy="4572000"/>
          </a:xfrm>
        </p:spPr>
        <p:txBody>
          <a:bodyPr/>
          <a:lstStyle/>
          <a:p>
            <a:r>
              <a:rPr lang="en-US" altLang="en-US" dirty="0">
                <a:ea typeface="ＭＳ Ｐゴシック" panose="020B0600070205080204" pitchFamily="34" charset="-128"/>
              </a:rPr>
              <a:t>Support for dynamic content (e.g., drop down menus)</a:t>
            </a:r>
          </a:p>
          <a:p>
            <a:r>
              <a:rPr lang="en-US" altLang="en-US" dirty="0">
                <a:ea typeface="ＭＳ Ｐゴシック" panose="020B0600070205080204" pitchFamily="34" charset="-128"/>
              </a:rPr>
              <a:t>async attribute: Content is loaded asynchronously to improve download speed</a:t>
            </a:r>
          </a:p>
          <a:p>
            <a:r>
              <a:rPr lang="en-US" altLang="en-US" dirty="0">
                <a:ea typeface="ＭＳ Ｐゴシック" panose="020B0600070205080204" pitchFamily="34" charset="-128"/>
              </a:rPr>
              <a:t>Tags supporting form input (e.g. times, dates, ranges, email addresses, URLs)</a:t>
            </a:r>
          </a:p>
        </p:txBody>
      </p:sp>
      <p:sp>
        <p:nvSpPr>
          <p:cNvPr id="29700" name="Slide Number Placeholder 3">
            <a:extLst>
              <a:ext uri="{FF2B5EF4-FFF2-40B4-BE49-F238E27FC236}">
                <a16:creationId xmlns:a16="http://schemas.microsoft.com/office/drawing/2014/main" id="{7EF4ED23-0A49-D344-B6B8-5AA581AAD99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4111326-B247-A145-8922-F99E2C0B5922}" type="slidenum">
              <a:rPr lang="en-US" altLang="en-US" sz="1400"/>
              <a:pPr>
                <a:spcBef>
                  <a:spcPct val="0"/>
                </a:spcBef>
                <a:buFontTx/>
                <a:buNone/>
              </a:pPr>
              <a:t>27</a:t>
            </a:fld>
            <a:endParaRPr lang="en-US" alt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E3CECCAC-EFC0-1841-9108-1C677D53C6A5}"/>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E921099-2C5D-CF48-955B-57E2C8D342C0}" type="slidenum">
              <a:rPr lang="en-US" altLang="en-US" sz="1400"/>
              <a:pPr>
                <a:spcBef>
                  <a:spcPct val="0"/>
                </a:spcBef>
                <a:buFontTx/>
                <a:buNone/>
              </a:pPr>
              <a:t>28</a:t>
            </a:fld>
            <a:endParaRPr lang="en-US" altLang="en-US" sz="1400" dirty="0"/>
          </a:p>
        </p:txBody>
      </p:sp>
      <p:sp>
        <p:nvSpPr>
          <p:cNvPr id="30723" name="Rectangle 2">
            <a:extLst>
              <a:ext uri="{FF2B5EF4-FFF2-40B4-BE49-F238E27FC236}">
                <a16:creationId xmlns:a16="http://schemas.microsoft.com/office/drawing/2014/main" id="{71488859-609A-3E4A-8ED6-11CB2D16D926}"/>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Java Applets </a:t>
            </a:r>
            <a:r>
              <a:rPr lang="en-US" altLang="en-US" sz="1800" dirty="0">
                <a:solidFill>
                  <a:schemeClr val="tx1"/>
                </a:solidFill>
                <a:ea typeface="ＭＳ Ｐゴシック" panose="020B0600070205080204" pitchFamily="34" charset="-128"/>
              </a:rPr>
              <a:t>(1 of 2)</a:t>
            </a:r>
          </a:p>
        </p:txBody>
      </p:sp>
      <p:sp>
        <p:nvSpPr>
          <p:cNvPr id="30724" name="Rectangle 3">
            <a:extLst>
              <a:ext uri="{FF2B5EF4-FFF2-40B4-BE49-F238E27FC236}">
                <a16:creationId xmlns:a16="http://schemas.microsoft.com/office/drawing/2014/main" id="{D7856106-8480-DA4F-9FC1-2AD90CE4F01C}"/>
              </a:ext>
            </a:extLst>
          </p:cNvPr>
          <p:cNvSpPr>
            <a:spLocks noGrp="1" noChangeArrowheads="1"/>
          </p:cNvSpPr>
          <p:nvPr>
            <p:ph type="body" idx="1"/>
          </p:nvPr>
        </p:nvSpPr>
        <p:spPr/>
        <p:txBody>
          <a:bodyPr/>
          <a:lstStyle/>
          <a:p>
            <a:pPr marL="0" indent="0" eaLnBrk="1" hangingPunct="1">
              <a:buFontTx/>
              <a:buNone/>
              <a:tabLst>
                <a:tab pos="1371600" algn="l"/>
                <a:tab pos="1828800" algn="l"/>
              </a:tabLst>
            </a:pPr>
            <a:r>
              <a:rPr lang="en-US" altLang="en-US" b="1" dirty="0">
                <a:solidFill>
                  <a:srgbClr val="FF6600"/>
                </a:solidFill>
                <a:ea typeface="ＭＳ Ｐゴシック" panose="020B0600070205080204" pitchFamily="34" charset="-128"/>
              </a:rPr>
              <a:t>Java Applet</a:t>
            </a:r>
            <a:r>
              <a:rPr lang="en-US" altLang="en-US" dirty="0">
                <a:solidFill>
                  <a:srgbClr val="FF6600"/>
                </a:solidFill>
                <a:ea typeface="ＭＳ Ｐゴシック" panose="020B0600070205080204" pitchFamily="34" charset="-128"/>
              </a:rPr>
              <a:t>  </a:t>
            </a:r>
          </a:p>
          <a:p>
            <a:pPr marL="0" indent="0" eaLnBrk="1" hangingPunct="1">
              <a:buFontTx/>
              <a:buNone/>
              <a:tabLst>
                <a:tab pos="1371600" algn="l"/>
                <a:tab pos="1828800" algn="l"/>
              </a:tabLst>
            </a:pPr>
            <a:r>
              <a:rPr lang="en-US" altLang="en-US" dirty="0">
                <a:ea typeface="ＭＳ Ｐゴシック" panose="020B0600070205080204" pitchFamily="34" charset="-128"/>
              </a:rPr>
              <a:t>A Java program designed to be embedded into an HTML document, transferred over the Web, and executed in a browser</a:t>
            </a:r>
          </a:p>
          <a:p>
            <a:pPr lvl="1" eaLnBrk="1" hangingPunct="1">
              <a:spcBef>
                <a:spcPct val="50000"/>
              </a:spcBef>
              <a:buFontTx/>
              <a:buNone/>
              <a:tabLst>
                <a:tab pos="1371600" algn="l"/>
                <a:tab pos="1828800" algn="l"/>
              </a:tabLst>
            </a:pP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&lt;P&gt;&lt;APPLET code = "FactByte.class" width=250 height=150&gt;&lt;/APPLET&gt;&lt;/P&gt;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3FEBC1ED-AA42-2E47-92B6-2162270AF35C}"/>
              </a:ext>
            </a:extLst>
          </p:cNvPr>
          <p:cNvSpPr>
            <a:spLocks noGrp="1"/>
          </p:cNvSpPr>
          <p:nvPr>
            <p:ph type="sldNum" sz="quarter" idx="10"/>
          </p:nvPr>
        </p:nvSpPr>
        <p:spPr>
          <a:xfrm>
            <a:off x="609600" y="6324600"/>
            <a:ext cx="2057400" cy="30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BD903E1-65F5-994D-9125-DBF957B40F1A}" type="slidenum">
              <a:rPr lang="en-US" altLang="en-US" sz="1400"/>
              <a:pPr>
                <a:spcBef>
                  <a:spcPct val="0"/>
                </a:spcBef>
                <a:buFontTx/>
                <a:buNone/>
              </a:pPr>
              <a:t>29</a:t>
            </a:fld>
            <a:endParaRPr lang="en-US" altLang="en-US" sz="1400" dirty="0"/>
          </a:p>
        </p:txBody>
      </p:sp>
      <p:sp>
        <p:nvSpPr>
          <p:cNvPr id="31747" name="Rectangle 2">
            <a:extLst>
              <a:ext uri="{FF2B5EF4-FFF2-40B4-BE49-F238E27FC236}">
                <a16:creationId xmlns:a16="http://schemas.microsoft.com/office/drawing/2014/main" id="{017E8BF0-7F56-6141-BC19-11D943383F1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Java Applets </a:t>
            </a:r>
            <a:r>
              <a:rPr lang="en-US" altLang="en-US" sz="1800" dirty="0">
                <a:ea typeface="ＭＳ Ｐゴシック" panose="020B0600070205080204" pitchFamily="34" charset="-128"/>
              </a:rPr>
              <a:t>(2 of 2)</a:t>
            </a:r>
          </a:p>
        </p:txBody>
      </p:sp>
      <p:sp>
        <p:nvSpPr>
          <p:cNvPr id="31748" name="Rectangle 3">
            <a:extLst>
              <a:ext uri="{FF2B5EF4-FFF2-40B4-BE49-F238E27FC236}">
                <a16:creationId xmlns:a16="http://schemas.microsoft.com/office/drawing/2014/main" id="{5272F059-C2CE-A047-84BE-8A6974FB008D}"/>
              </a:ext>
            </a:extLst>
          </p:cNvPr>
          <p:cNvSpPr>
            <a:spLocks noGrp="1" noChangeArrowheads="1"/>
          </p:cNvSpPr>
          <p:nvPr>
            <p:ph type="body" idx="1"/>
          </p:nvPr>
        </p:nvSpPr>
        <p:spPr>
          <a:xfrm>
            <a:off x="457200" y="1295400"/>
            <a:ext cx="8534400" cy="5105400"/>
          </a:xfrm>
        </p:spPr>
        <p:txBody>
          <a:bodyPr/>
          <a:lstStyle/>
          <a:p>
            <a:pPr marL="0" indent="0" eaLnBrk="1" hangingPunct="1">
              <a:lnSpc>
                <a:spcPct val="90000"/>
              </a:lnSpc>
              <a:buFontTx/>
              <a:buNone/>
            </a:pPr>
            <a:r>
              <a:rPr lang="en-US" altLang="en-US" sz="2800" dirty="0">
                <a:solidFill>
                  <a:srgbClr val="FF6600"/>
                </a:solidFill>
                <a:ea typeface="ＭＳ Ｐゴシック" panose="020B0600070205080204" pitchFamily="34" charset="-128"/>
                <a:hlinkClick r:id="rId3"/>
              </a:rPr>
              <a:t>Example</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000" dirty="0">
                <a:ea typeface="ＭＳ Ｐゴシック" panose="020B0600070205080204" pitchFamily="34" charset="-128"/>
              </a:rPr>
              <a:t>Contents of FactByte.htm:</a:t>
            </a:r>
          </a:p>
          <a:p>
            <a:pPr marL="0" indent="0" eaLnBrk="1" hangingPunct="1">
              <a:lnSpc>
                <a:spcPct val="90000"/>
              </a:lnSpc>
              <a:buFontTx/>
              <a:buNone/>
            </a:pPr>
            <a:r>
              <a:rPr lang="en-US" altLang="en-US" sz="2000" dirty="0">
                <a:latin typeface="Courier New" panose="02070309020205020404" pitchFamily="49" charset="0"/>
                <a:ea typeface="ＭＳ Ｐゴシック" panose="020B0600070205080204" pitchFamily="34" charset="-128"/>
                <a:cs typeface="Courier New" panose="02070309020205020404" pitchFamily="49" charset="0"/>
              </a:rPr>
              <a:t>&lt;H1&gt;Factorial with Byte Result&lt;/H1&gt;</a:t>
            </a:r>
          </a:p>
          <a:p>
            <a:pPr marL="0" indent="0" eaLnBrk="1" hangingPunct="1">
              <a:lnSpc>
                <a:spcPct val="90000"/>
              </a:lnSpc>
              <a:buFontTx/>
              <a:buNone/>
            </a:pPr>
            <a:r>
              <a:rPr lang="en-US" altLang="en-US" sz="2000" dirty="0">
                <a:latin typeface="Courier New" panose="02070309020205020404" pitchFamily="49" charset="0"/>
                <a:ea typeface="ＭＳ Ｐゴシック" panose="020B0600070205080204" pitchFamily="34" charset="-128"/>
                <a:cs typeface="Courier New" panose="02070309020205020404" pitchFamily="49" charset="0"/>
              </a:rPr>
              <a:t>&lt;P&gt;Enter increasing values beginning with 0 and record the results of the Factorial of your input. At some point, the answer will seem strange. Record what seems strange about the answer and return to the previous page. &lt;/P&gt;</a:t>
            </a:r>
          </a:p>
          <a:p>
            <a:pPr marL="0" indent="0" eaLnBrk="1" hangingPunct="1">
              <a:lnSpc>
                <a:spcPct val="90000"/>
              </a:lnSpc>
              <a:buFontTx/>
              <a:buNone/>
            </a:pPr>
            <a:r>
              <a:rPr lang="en-US" altLang="en-US" sz="2000" dirty="0">
                <a:latin typeface="Courier New" panose="02070309020205020404" pitchFamily="49" charset="0"/>
                <a:ea typeface="ＭＳ Ｐゴシック" panose="020B0600070205080204" pitchFamily="34" charset="-128"/>
                <a:cs typeface="Courier New" panose="02070309020205020404" pitchFamily="49" charset="0"/>
              </a:rPr>
              <a:t>&lt;P&gt;&lt;HR&gt;&lt;/P&gt;</a:t>
            </a:r>
          </a:p>
          <a:p>
            <a:pPr marL="0" indent="0" eaLnBrk="1" hangingPunct="1">
              <a:lnSpc>
                <a:spcPct val="90000"/>
              </a:lnSpc>
              <a:buFontTx/>
              <a:buNone/>
            </a:pPr>
            <a:r>
              <a:rPr lang="en-US" altLang="en-US" sz="2000" dirty="0">
                <a:latin typeface="Courier New" panose="02070309020205020404" pitchFamily="49" charset="0"/>
                <a:ea typeface="ＭＳ Ｐゴシック" panose="020B0600070205080204" pitchFamily="34" charset="-128"/>
                <a:cs typeface="Courier New" panose="02070309020205020404" pitchFamily="49" charset="0"/>
              </a:rPr>
              <a:t>&lt;P&gt;&lt;APPLET code = "FactByte.class" width=250 height=150&gt;&lt;/APPLET&gt;&lt;/P&gt;</a:t>
            </a:r>
          </a:p>
        </p:txBody>
      </p:sp>
      <p:sp>
        <p:nvSpPr>
          <p:cNvPr id="31749" name="Rectangle 6">
            <a:extLst>
              <a:ext uri="{FF2B5EF4-FFF2-40B4-BE49-F238E27FC236}">
                <a16:creationId xmlns:a16="http://schemas.microsoft.com/office/drawing/2014/main" id="{447C801E-0D91-1146-AC92-D8220694C77B}"/>
              </a:ext>
            </a:extLst>
          </p:cNvPr>
          <p:cNvSpPr>
            <a:spLocks noChangeArrowheads="1"/>
          </p:cNvSpPr>
          <p:nvPr/>
        </p:nvSpPr>
        <p:spPr bwMode="auto">
          <a:xfrm>
            <a:off x="6781800" y="4991100"/>
            <a:ext cx="2057400" cy="12954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b="0" dirty="0"/>
              <a:t>FactByte.class</a:t>
            </a:r>
          </a:p>
          <a:p>
            <a:pPr algn="ctr">
              <a:spcBef>
                <a:spcPct val="0"/>
              </a:spcBef>
              <a:buFontTx/>
              <a:buNone/>
            </a:pPr>
            <a:r>
              <a:rPr lang="en-US" altLang="en-US" sz="1800" b="0" dirty="0"/>
              <a:t>contains the</a:t>
            </a:r>
          </a:p>
          <a:p>
            <a:pPr algn="ctr">
              <a:spcBef>
                <a:spcPct val="0"/>
              </a:spcBef>
              <a:buFontTx/>
              <a:buNone/>
            </a:pPr>
            <a:r>
              <a:rPr lang="en-US" altLang="en-US" sz="1800" b="0" dirty="0"/>
              <a:t>Java applet</a:t>
            </a:r>
            <a:endParaRPr lang="en-US" alt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2908BBE3-B400-E942-BC61-238CF123816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554C07B-AB9C-3C46-8031-99D2E0EA7DF8}" type="slidenum">
              <a:rPr lang="en-US" altLang="en-US" sz="1400"/>
              <a:pPr>
                <a:spcBef>
                  <a:spcPct val="0"/>
                </a:spcBef>
                <a:buFontTx/>
                <a:buNone/>
              </a:pPr>
              <a:t>3</a:t>
            </a:fld>
            <a:endParaRPr lang="en-US" altLang="en-US" sz="1400" dirty="0"/>
          </a:p>
        </p:txBody>
      </p:sp>
      <p:sp>
        <p:nvSpPr>
          <p:cNvPr id="5123" name="Rectangle 2">
            <a:extLst>
              <a:ext uri="{FF2B5EF4-FFF2-40B4-BE49-F238E27FC236}">
                <a16:creationId xmlns:a16="http://schemas.microsoft.com/office/drawing/2014/main" id="{0ED47E47-52B9-CB45-A321-5C5543867EC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Chapter Goals </a:t>
            </a:r>
            <a:r>
              <a:rPr lang="en-US" altLang="en-US" sz="1800" dirty="0">
                <a:solidFill>
                  <a:schemeClr val="tx1"/>
                </a:solidFill>
                <a:ea typeface="ＭＳ Ｐゴシック" panose="020B0600070205080204" pitchFamily="34" charset="-128"/>
              </a:rPr>
              <a:t>(2 of 2)</a:t>
            </a:r>
          </a:p>
        </p:txBody>
      </p:sp>
      <p:sp>
        <p:nvSpPr>
          <p:cNvPr id="5124" name="Rectangle 3">
            <a:extLst>
              <a:ext uri="{FF2B5EF4-FFF2-40B4-BE49-F238E27FC236}">
                <a16:creationId xmlns:a16="http://schemas.microsoft.com/office/drawing/2014/main" id="{C54D125D-1D98-4A42-A241-770956F8684D}"/>
              </a:ext>
            </a:extLst>
          </p:cNvPr>
          <p:cNvSpPr>
            <a:spLocks noGrp="1" noChangeArrowheads="1"/>
          </p:cNvSpPr>
          <p:nvPr>
            <p:ph type="body" idx="1"/>
          </p:nvPr>
        </p:nvSpPr>
        <p:spPr>
          <a:xfrm>
            <a:off x="457200" y="1371600"/>
            <a:ext cx="8229600" cy="4572000"/>
          </a:xfrm>
        </p:spPr>
        <p:txBody>
          <a:bodyPr/>
          <a:lstStyle/>
          <a:p>
            <a:pPr eaLnBrk="1" hangingPunct="1"/>
            <a:r>
              <a:rPr lang="en-US" altLang="en-US" dirty="0">
                <a:ea typeface="ＭＳ Ｐゴシック" panose="020B0600070205080204" pitchFamily="34" charset="-128"/>
              </a:rPr>
              <a:t>Describe the processing of </a:t>
            </a:r>
            <a:r>
              <a:rPr lang="en-US" altLang="en-US" dirty="0">
                <a:solidFill>
                  <a:srgbClr val="FF6600"/>
                </a:solidFill>
                <a:ea typeface="ＭＳ Ｐゴシック" panose="020B0600070205080204" pitchFamily="34" charset="-128"/>
              </a:rPr>
              <a:t>Java applets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Java server pages</a:t>
            </a:r>
          </a:p>
          <a:p>
            <a:pPr eaLnBrk="1" hangingPunct="1"/>
            <a:r>
              <a:rPr lang="en-US" altLang="en-US" dirty="0">
                <a:ea typeface="ＭＳ Ｐゴシック" panose="020B0600070205080204" pitchFamily="34" charset="-128"/>
              </a:rPr>
              <a:t>Compare and contrast </a:t>
            </a:r>
            <a:r>
              <a:rPr lang="en-US" altLang="en-US" dirty="0">
                <a:solidFill>
                  <a:srgbClr val="FF6600"/>
                </a:solidFill>
                <a:ea typeface="ＭＳ Ｐゴシック" panose="020B0600070205080204" pitchFamily="34" charset="-128"/>
              </a:rPr>
              <a:t>HTML </a:t>
            </a:r>
            <a:r>
              <a:rPr lang="en-US" altLang="en-US" dirty="0">
                <a:ea typeface="ＭＳ Ｐゴシック" panose="020B0600070205080204" pitchFamily="34" charset="-128"/>
              </a:rPr>
              <a:t>and </a:t>
            </a:r>
            <a:r>
              <a:rPr lang="en-US" altLang="en-US" dirty="0">
                <a:solidFill>
                  <a:srgbClr val="FF6600"/>
                </a:solidFill>
                <a:ea typeface="ＭＳ Ｐゴシック" panose="020B0600070205080204" pitchFamily="34" charset="-128"/>
              </a:rPr>
              <a:t>XML</a:t>
            </a:r>
          </a:p>
          <a:p>
            <a:pPr eaLnBrk="1" hangingPunct="1"/>
            <a:r>
              <a:rPr lang="en-US" altLang="en-US" dirty="0">
                <a:ea typeface="ＭＳ Ｐゴシック" panose="020B0600070205080204" pitchFamily="34" charset="-128"/>
              </a:rPr>
              <a:t>Define basic XML documents and their corresponding </a:t>
            </a:r>
            <a:r>
              <a:rPr lang="en-US" altLang="en-US" dirty="0">
                <a:solidFill>
                  <a:srgbClr val="FF6600"/>
                </a:solidFill>
                <a:ea typeface="ＭＳ Ｐゴシック" panose="020B0600070205080204" pitchFamily="34" charset="-128"/>
              </a:rPr>
              <a:t>DTDs</a:t>
            </a:r>
          </a:p>
          <a:p>
            <a:pPr eaLnBrk="1" hangingPunct="1"/>
            <a:r>
              <a:rPr lang="en-US" altLang="en-US" dirty="0">
                <a:ea typeface="ＭＳ Ｐゴシック" panose="020B0600070205080204" pitchFamily="34" charset="-128"/>
              </a:rPr>
              <a:t>Explain how XML documents are viewed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A01F4840-86C1-3D4F-B88C-A9BAC2FC200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B383D59-3B3D-2445-8AA6-529B3BA534A7}" type="slidenum">
              <a:rPr lang="en-US" altLang="en-US" sz="1400"/>
              <a:pPr>
                <a:spcBef>
                  <a:spcPct val="0"/>
                </a:spcBef>
                <a:buFontTx/>
                <a:buNone/>
              </a:pPr>
              <a:t>30</a:t>
            </a:fld>
            <a:endParaRPr lang="en-US" altLang="en-US" sz="1400" dirty="0"/>
          </a:p>
        </p:txBody>
      </p:sp>
      <p:sp>
        <p:nvSpPr>
          <p:cNvPr id="32771" name="Rectangle 2">
            <a:extLst>
              <a:ext uri="{FF2B5EF4-FFF2-40B4-BE49-F238E27FC236}">
                <a16:creationId xmlns:a16="http://schemas.microsoft.com/office/drawing/2014/main" id="{55B98D86-B1D8-834A-B680-B57983B2E8E0}"/>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Java Server Pages </a:t>
            </a:r>
            <a:r>
              <a:rPr lang="en-US" altLang="en-US" sz="1800" dirty="0">
                <a:solidFill>
                  <a:schemeClr val="tx1"/>
                </a:solidFill>
                <a:ea typeface="ＭＳ Ｐゴシック" panose="020B0600070205080204" pitchFamily="34" charset="-128"/>
              </a:rPr>
              <a:t>(1 of 3)</a:t>
            </a:r>
          </a:p>
        </p:txBody>
      </p:sp>
      <p:sp>
        <p:nvSpPr>
          <p:cNvPr id="32772" name="Rectangle 3">
            <a:extLst>
              <a:ext uri="{FF2B5EF4-FFF2-40B4-BE49-F238E27FC236}">
                <a16:creationId xmlns:a16="http://schemas.microsoft.com/office/drawing/2014/main" id="{89B0467A-8825-CA4B-9EE1-5625B4E9ADB6}"/>
              </a:ext>
            </a:extLst>
          </p:cNvPr>
          <p:cNvSpPr>
            <a:spLocks noGrp="1" noChangeArrowheads="1"/>
          </p:cNvSpPr>
          <p:nvPr>
            <p:ph type="body" idx="1"/>
          </p:nvPr>
        </p:nvSpPr>
        <p:spPr>
          <a:xfrm>
            <a:off x="457200" y="1371600"/>
            <a:ext cx="8229600" cy="4572000"/>
          </a:xfrm>
        </p:spPr>
        <p:txBody>
          <a:bodyPr/>
          <a:lstStyle/>
          <a:p>
            <a:pPr marL="50800" indent="12700" eaLnBrk="1" hangingPunct="1">
              <a:buFontTx/>
              <a:buNone/>
            </a:pPr>
            <a:r>
              <a:rPr lang="en-US" altLang="en-US" b="1" dirty="0">
                <a:solidFill>
                  <a:srgbClr val="FF6600"/>
                </a:solidFill>
                <a:ea typeface="ＭＳ Ｐゴシック" panose="020B0600070205080204" pitchFamily="34" charset="-128"/>
              </a:rPr>
              <a:t>JSP Scriptlet </a:t>
            </a:r>
            <a:r>
              <a:rPr lang="en-US" altLang="en-US" dirty="0">
                <a:solidFill>
                  <a:srgbClr val="FF6600"/>
                </a:solidFill>
                <a:ea typeface="ＭＳ Ｐゴシック" panose="020B0600070205080204" pitchFamily="34" charset="-128"/>
              </a:rPr>
              <a:t>  </a:t>
            </a:r>
          </a:p>
          <a:p>
            <a:pPr marL="50800" indent="12700" eaLnBrk="1" hangingPunct="1">
              <a:buFontTx/>
              <a:buNone/>
            </a:pPr>
            <a:r>
              <a:rPr lang="en-US" altLang="en-US" dirty="0">
                <a:ea typeface="ＭＳ Ｐゴシック" panose="020B0600070205080204" pitchFamily="34" charset="-128"/>
              </a:rPr>
              <a:t>A portion of code embedded in an HTML document designed to dynamically contribute to the content of the web page</a:t>
            </a:r>
          </a:p>
          <a:p>
            <a:pPr marL="50800" indent="12700" eaLnBrk="1" hangingPunct="1">
              <a:buFontTx/>
              <a:buNone/>
            </a:pPr>
            <a:r>
              <a:rPr lang="en-US" altLang="en-US" b="1" dirty="0">
                <a:solidFill>
                  <a:srgbClr val="FF6600"/>
                </a:solidFill>
                <a:ea typeface="ＭＳ Ｐゴシック" panose="020B0600070205080204" pitchFamily="34" charset="-128"/>
              </a:rPr>
              <a:t>Java Server Page</a:t>
            </a:r>
          </a:p>
          <a:p>
            <a:pPr marL="50800" indent="12700" eaLnBrk="1" hangingPunct="1">
              <a:buFontTx/>
              <a:buNone/>
            </a:pPr>
            <a:r>
              <a:rPr lang="en-US" altLang="en-US" dirty="0">
                <a:ea typeface="ＭＳ Ｐゴシック" panose="020B0600070205080204" pitchFamily="34" charset="-128"/>
              </a:rPr>
              <a:t>A web page that has a JSP scriptlet interwoven among the HTML content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F41C120F-BF9F-8444-94F2-399C7ADBFB00}"/>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6A8BFF7-991F-1948-9795-D1E04E28055F}" type="slidenum">
              <a:rPr lang="en-US" altLang="en-US" sz="1400"/>
              <a:pPr>
                <a:spcBef>
                  <a:spcPct val="0"/>
                </a:spcBef>
                <a:buFontTx/>
                <a:buNone/>
              </a:pPr>
              <a:t>31</a:t>
            </a:fld>
            <a:endParaRPr lang="en-US" altLang="en-US" sz="1400" dirty="0"/>
          </a:p>
        </p:txBody>
      </p:sp>
      <p:sp>
        <p:nvSpPr>
          <p:cNvPr id="33795" name="Rectangle 2">
            <a:extLst>
              <a:ext uri="{FF2B5EF4-FFF2-40B4-BE49-F238E27FC236}">
                <a16:creationId xmlns:a16="http://schemas.microsoft.com/office/drawing/2014/main" id="{22F5BEE4-04D6-6748-A4DD-6D75D5109D5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Java Server Pages </a:t>
            </a:r>
            <a:r>
              <a:rPr lang="en-US" altLang="en-US" sz="1800" dirty="0">
                <a:solidFill>
                  <a:schemeClr val="tx1"/>
                </a:solidFill>
                <a:ea typeface="ＭＳ Ｐゴシック" panose="020B0600070205080204" pitchFamily="34" charset="-128"/>
              </a:rPr>
              <a:t>(2 of 3)</a:t>
            </a:r>
          </a:p>
        </p:txBody>
      </p:sp>
      <p:sp>
        <p:nvSpPr>
          <p:cNvPr id="33796" name="Rectangle 3">
            <a:extLst>
              <a:ext uri="{FF2B5EF4-FFF2-40B4-BE49-F238E27FC236}">
                <a16:creationId xmlns:a16="http://schemas.microsoft.com/office/drawing/2014/main" id="{D73AB687-DEAC-6D49-9077-CCD9C42BAD3B}"/>
              </a:ext>
            </a:extLst>
          </p:cNvPr>
          <p:cNvSpPr>
            <a:spLocks noGrp="1" noChangeArrowheads="1"/>
          </p:cNvSpPr>
          <p:nvPr>
            <p:ph type="body" idx="1"/>
          </p:nvPr>
        </p:nvSpPr>
        <p:spPr>
          <a:xfrm>
            <a:off x="457200" y="1368425"/>
            <a:ext cx="8229600" cy="2362200"/>
          </a:xfrm>
        </p:spPr>
        <p:txBody>
          <a:bodyPr/>
          <a:lstStyle/>
          <a:p>
            <a:pPr marL="0" indent="0" eaLnBrk="1" hangingPunct="1">
              <a:buFontTx/>
              <a:buNone/>
            </a:pPr>
            <a:r>
              <a:rPr lang="en-US" altLang="en-US" sz="2800" dirty="0">
                <a:ea typeface="ＭＳ Ｐゴシック" panose="020B0600070205080204" pitchFamily="34" charset="-128"/>
              </a:rPr>
              <a:t>A JSP scriptlet is encased in special tags beginning with &lt;% and ending with %&gt;</a:t>
            </a:r>
          </a:p>
          <a:p>
            <a:pPr marL="0" indent="0" eaLnBrk="1" hangingPunct="1">
              <a:buFontTx/>
              <a:buNone/>
            </a:pPr>
            <a:r>
              <a:rPr lang="en-US" altLang="en-US" sz="2800" dirty="0">
                <a:ea typeface="ＭＳ Ｐゴシック" panose="020B0600070205080204" pitchFamily="34" charset="-128"/>
              </a:rPr>
              <a:t>Imagine JSP scriptlets as having the expressive power of a full programming language</a:t>
            </a:r>
            <a:endParaRPr lang="en-US" altLang="en-US" dirty="0">
              <a:ea typeface="ＭＳ Ｐゴシック" panose="020B0600070205080204" pitchFamily="34" charset="-128"/>
            </a:endParaRPr>
          </a:p>
        </p:txBody>
      </p:sp>
      <p:pic>
        <p:nvPicPr>
          <p:cNvPr id="33798" name="Picture 5" descr="c16p488">
            <a:extLst>
              <a:ext uri="{FF2B5EF4-FFF2-40B4-BE49-F238E27FC236}">
                <a16:creationId xmlns:a16="http://schemas.microsoft.com/office/drawing/2014/main" id="{3394CCBB-65B9-DE47-B677-A3DA91C3F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654425"/>
            <a:ext cx="5334000"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4E91767A-784E-0B4F-A9A7-391C36F31494}"/>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A9DF208-42A0-2A41-9602-7496EA52A43D}" type="slidenum">
              <a:rPr lang="en-US" altLang="en-US" sz="1400"/>
              <a:pPr>
                <a:spcBef>
                  <a:spcPct val="0"/>
                </a:spcBef>
                <a:buFontTx/>
                <a:buNone/>
              </a:pPr>
              <a:t>32</a:t>
            </a:fld>
            <a:endParaRPr lang="en-US" altLang="en-US" sz="1400" dirty="0"/>
          </a:p>
        </p:txBody>
      </p:sp>
      <p:sp>
        <p:nvSpPr>
          <p:cNvPr id="34819" name="Rectangle 2">
            <a:extLst>
              <a:ext uri="{FF2B5EF4-FFF2-40B4-BE49-F238E27FC236}">
                <a16:creationId xmlns:a16="http://schemas.microsoft.com/office/drawing/2014/main" id="{6C8637AF-684A-8240-BA0B-42E0FE666747}"/>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Java Server Pages </a:t>
            </a:r>
            <a:r>
              <a:rPr lang="en-US" altLang="en-US" sz="1800" dirty="0">
                <a:solidFill>
                  <a:schemeClr val="tx1"/>
                </a:solidFill>
                <a:ea typeface="ＭＳ Ｐゴシック" panose="020B0600070205080204" pitchFamily="34" charset="-128"/>
              </a:rPr>
              <a:t>(3 of 3)</a:t>
            </a:r>
          </a:p>
        </p:txBody>
      </p:sp>
      <p:sp>
        <p:nvSpPr>
          <p:cNvPr id="34820" name="Rectangle 3">
            <a:extLst>
              <a:ext uri="{FF2B5EF4-FFF2-40B4-BE49-F238E27FC236}">
                <a16:creationId xmlns:a16="http://schemas.microsoft.com/office/drawing/2014/main" id="{79BF20DD-2E0E-154D-8156-4EFD479E7909}"/>
              </a:ext>
            </a:extLst>
          </p:cNvPr>
          <p:cNvSpPr>
            <a:spLocks noGrp="1" noChangeArrowheads="1"/>
          </p:cNvSpPr>
          <p:nvPr>
            <p:ph type="body" idx="1"/>
          </p:nvPr>
        </p:nvSpPr>
        <p:spPr>
          <a:xfrm>
            <a:off x="457200" y="1371600"/>
            <a:ext cx="8229600" cy="4572000"/>
          </a:xfrm>
        </p:spPr>
        <p:txBody>
          <a:bodyPr/>
          <a:lstStyle/>
          <a:p>
            <a:pPr marL="0" indent="0" eaLnBrk="1" hangingPunct="1">
              <a:lnSpc>
                <a:spcPct val="90000"/>
              </a:lnSpc>
              <a:buFontTx/>
              <a:buNone/>
            </a:pPr>
            <a:r>
              <a:rPr lang="en-US" altLang="en-US" sz="2800" dirty="0">
                <a:ea typeface="ＭＳ Ｐゴシック" panose="020B0600070205080204" pitchFamily="34" charset="-128"/>
              </a:rPr>
              <a:t>JSPs are executed on the server side where the web page resides</a:t>
            </a:r>
          </a:p>
          <a:p>
            <a:pPr marL="0" indent="0" eaLnBrk="1" hangingPunct="1">
              <a:lnSpc>
                <a:spcPct val="90000"/>
              </a:lnSpc>
              <a:buFontTx/>
              <a:buNone/>
            </a:pPr>
            <a:r>
              <a:rPr lang="en-US" altLang="en-US" sz="2800" dirty="0">
                <a:ea typeface="ＭＳ Ｐゴシック" panose="020B0600070205080204" pitchFamily="34" charset="-128"/>
              </a:rPr>
              <a:t>By the time it arrives at your computer, all active processing has taken place, producing a static (though dynamically created) web page</a:t>
            </a:r>
          </a:p>
          <a:p>
            <a:pPr marL="0" indent="0" eaLnBrk="1" hangingPunct="1">
              <a:lnSpc>
                <a:spcPct val="90000"/>
              </a:lnSpc>
              <a:buFontTx/>
              <a:buNone/>
            </a:pPr>
            <a:r>
              <a:rPr lang="en-US" altLang="en-US" sz="2800" dirty="0">
                <a:ea typeface="ＭＳ Ｐゴシック" panose="020B0600070205080204" pitchFamily="34" charset="-128"/>
              </a:rPr>
              <a:t>JSPs are particularly good for coordinating the interaction between a web page and an underlying database</a:t>
            </a:r>
          </a:p>
          <a:p>
            <a:pPr marL="0" indent="0" eaLnBrk="1" hangingPunct="1">
              <a:lnSpc>
                <a:spcPct val="90000"/>
              </a:lnSpc>
              <a:buFontTx/>
              <a:buNone/>
            </a:pPr>
            <a:endParaRPr lang="en-US" altLang="en-US" sz="2800" dirty="0">
              <a:ea typeface="ＭＳ Ｐゴシック" panose="020B0600070205080204" pitchFamily="34" charset="-128"/>
            </a:endParaRPr>
          </a:p>
        </p:txBody>
      </p:sp>
      <p:sp>
        <p:nvSpPr>
          <p:cNvPr id="34821" name="Rectangle 4">
            <a:extLst>
              <a:ext uri="{FF2B5EF4-FFF2-40B4-BE49-F238E27FC236}">
                <a16:creationId xmlns:a16="http://schemas.microsoft.com/office/drawing/2014/main" id="{BEF793A8-7E39-BE4C-9B12-C16A7F5688CB}"/>
              </a:ext>
            </a:extLst>
          </p:cNvPr>
          <p:cNvSpPr>
            <a:spLocks noChangeArrowheads="1"/>
          </p:cNvSpPr>
          <p:nvPr/>
        </p:nvSpPr>
        <p:spPr bwMode="auto">
          <a:xfrm>
            <a:off x="2650864" y="5026511"/>
            <a:ext cx="4495800" cy="762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b="0" dirty="0"/>
              <a:t>Compare and contrast Java</a:t>
            </a:r>
          </a:p>
          <a:p>
            <a:pPr algn="ctr">
              <a:spcBef>
                <a:spcPct val="0"/>
              </a:spcBef>
              <a:buFontTx/>
              <a:buNone/>
            </a:pPr>
            <a:r>
              <a:rPr lang="en-US" altLang="en-US" sz="2400" b="0" dirty="0"/>
              <a:t>applets and JSP scriptlets</a:t>
            </a:r>
            <a:endParaRPr lang="en-US"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C4196E59-5CFD-2E47-85B4-B17CA61FF729}"/>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3FD9D4B-5DAD-4A46-96F0-64803972C8FB}" type="slidenum">
              <a:rPr lang="en-US" altLang="en-US" sz="1400"/>
              <a:pPr>
                <a:spcBef>
                  <a:spcPct val="0"/>
                </a:spcBef>
                <a:buFontTx/>
                <a:buNone/>
              </a:pPr>
              <a:t>33</a:t>
            </a:fld>
            <a:endParaRPr lang="en-US" altLang="en-US" sz="1400" dirty="0"/>
          </a:p>
        </p:txBody>
      </p:sp>
      <p:sp>
        <p:nvSpPr>
          <p:cNvPr id="35843" name="Rectangle 2">
            <a:extLst>
              <a:ext uri="{FF2B5EF4-FFF2-40B4-BE49-F238E27FC236}">
                <a16:creationId xmlns:a16="http://schemas.microsoft.com/office/drawing/2014/main" id="{29CE4B3E-B676-B146-9DC6-C57BE18D590E}"/>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XML </a:t>
            </a:r>
            <a:r>
              <a:rPr lang="en-US" altLang="en-US" sz="1800" dirty="0">
                <a:solidFill>
                  <a:schemeClr val="tx1"/>
                </a:solidFill>
                <a:ea typeface="ＭＳ Ｐゴシック" panose="020B0600070205080204" pitchFamily="34" charset="-128"/>
              </a:rPr>
              <a:t>(1 of 4)</a:t>
            </a:r>
          </a:p>
        </p:txBody>
      </p:sp>
      <p:sp>
        <p:nvSpPr>
          <p:cNvPr id="35844" name="Rectangle 3">
            <a:extLst>
              <a:ext uri="{FF2B5EF4-FFF2-40B4-BE49-F238E27FC236}">
                <a16:creationId xmlns:a16="http://schemas.microsoft.com/office/drawing/2014/main" id="{1CE99CF0-042B-9E46-9EA8-C2A7969441E0}"/>
              </a:ext>
            </a:extLst>
          </p:cNvPr>
          <p:cNvSpPr>
            <a:spLocks noGrp="1" noChangeArrowheads="1"/>
          </p:cNvSpPr>
          <p:nvPr>
            <p:ph type="body" idx="1"/>
          </p:nvPr>
        </p:nvSpPr>
        <p:spPr>
          <a:xfrm>
            <a:off x="6096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Extensible Markup Language (XML)</a:t>
            </a:r>
          </a:p>
          <a:p>
            <a:pPr marL="0" indent="0" eaLnBrk="1" hangingPunct="1">
              <a:lnSpc>
                <a:spcPct val="90000"/>
              </a:lnSpc>
              <a:buFontTx/>
              <a:buNone/>
            </a:pPr>
            <a:r>
              <a:rPr lang="en-US" altLang="en-US" sz="2800" dirty="0">
                <a:ea typeface="ＭＳ Ｐゴシック" panose="020B0600070205080204" pitchFamily="34" charset="-128"/>
              </a:rPr>
              <a:t>A language that allows the user to describe the content of a document</a:t>
            </a:r>
          </a:p>
          <a:p>
            <a:pPr lvl="1" eaLnBrk="1" hangingPunct="1">
              <a:lnSpc>
                <a:spcPct val="90000"/>
              </a:lnSpc>
            </a:pPr>
            <a:r>
              <a:rPr lang="en-US" altLang="en-US" sz="2400" dirty="0">
                <a:ea typeface="ＭＳ Ｐゴシック" panose="020B0600070205080204" pitchFamily="34" charset="-128"/>
              </a:rPr>
              <a:t>HTML describes how a document should look</a:t>
            </a:r>
          </a:p>
          <a:p>
            <a:pPr lvl="1" eaLnBrk="1" hangingPunct="1">
              <a:lnSpc>
                <a:spcPct val="90000"/>
              </a:lnSpc>
            </a:pPr>
            <a:r>
              <a:rPr lang="en-US" altLang="en-US" sz="2400" dirty="0">
                <a:ea typeface="ＭＳ Ｐゴシック" panose="020B0600070205080204" pitchFamily="34" charset="-128"/>
              </a:rPr>
              <a:t>XML describes a document</a:t>
            </a:r>
            <a:r>
              <a:rPr lang="fr-FR" altLang="en-US" sz="2400" dirty="0">
                <a:ea typeface="ＭＳ Ｐゴシック" panose="020B0600070205080204" pitchFamily="34" charset="-128"/>
              </a:rPr>
              <a:t>'</a:t>
            </a:r>
            <a:r>
              <a:rPr lang="en-US" altLang="en-US" sz="2400" dirty="0">
                <a:ea typeface="ＭＳ Ｐゴシック" panose="020B0600070205080204" pitchFamily="34" charset="-128"/>
              </a:rPr>
              <a:t>s meaning</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Metalanguage</a:t>
            </a:r>
            <a:r>
              <a:rPr lang="en-US" altLang="en-US" sz="2800" dirty="0">
                <a:solidFill>
                  <a:srgbClr val="FF6600"/>
                </a:solidFill>
                <a:ea typeface="ＭＳ Ｐゴシック" panose="020B0600070205080204" pitchFamily="34" charset="-128"/>
              </a:rPr>
              <a:t> </a:t>
            </a:r>
            <a:r>
              <a:rPr lang="en-US" altLang="en-US" sz="2800" dirty="0">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language for talking about, or defining, other languages</a:t>
            </a:r>
          </a:p>
          <a:p>
            <a:pPr marL="0" indent="0" eaLnBrk="1" hangingPunct="1">
              <a:lnSpc>
                <a:spcPct val="90000"/>
              </a:lnSpc>
              <a:buFontTx/>
              <a:buNone/>
            </a:pPr>
            <a:r>
              <a:rPr lang="en-US" altLang="en-US" sz="2800" dirty="0">
                <a:ea typeface="ＭＳ Ｐゴシック" panose="020B0600070205080204" pitchFamily="34" charset="-128"/>
              </a:rPr>
              <a:t>XML is a metalanguage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F76B46A0-4938-4444-9005-171478F9E706}"/>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F513184-FA3E-6A45-A055-2F065838B3B5}" type="slidenum">
              <a:rPr lang="en-US" altLang="en-US" sz="1400"/>
              <a:pPr>
                <a:spcBef>
                  <a:spcPct val="0"/>
                </a:spcBef>
                <a:buFontTx/>
                <a:buNone/>
              </a:pPr>
              <a:t>34</a:t>
            </a:fld>
            <a:endParaRPr lang="en-US" altLang="en-US" sz="1400" dirty="0"/>
          </a:p>
        </p:txBody>
      </p:sp>
      <p:sp>
        <p:nvSpPr>
          <p:cNvPr id="36867" name="Rectangle 2">
            <a:extLst>
              <a:ext uri="{FF2B5EF4-FFF2-40B4-BE49-F238E27FC236}">
                <a16:creationId xmlns:a16="http://schemas.microsoft.com/office/drawing/2014/main" id="{B7EE3725-22E9-264B-B87E-92C13280D3D3}"/>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XML </a:t>
            </a:r>
            <a:r>
              <a:rPr lang="en-US" altLang="en-US" sz="1800" dirty="0">
                <a:solidFill>
                  <a:schemeClr val="tx1"/>
                </a:solidFill>
                <a:ea typeface="ＭＳ Ｐゴシック" panose="020B0600070205080204" pitchFamily="34" charset="-128"/>
              </a:rPr>
              <a:t>(2 of 4)</a:t>
            </a:r>
          </a:p>
        </p:txBody>
      </p:sp>
      <p:sp>
        <p:nvSpPr>
          <p:cNvPr id="36868" name="Rectangle 3">
            <a:extLst>
              <a:ext uri="{FF2B5EF4-FFF2-40B4-BE49-F238E27FC236}">
                <a16:creationId xmlns:a16="http://schemas.microsoft.com/office/drawing/2014/main" id="{C512F400-1EC7-AB4A-9133-1B69520084D2}"/>
              </a:ext>
            </a:extLst>
          </p:cNvPr>
          <p:cNvSpPr>
            <a:spLocks noGrp="1" noChangeArrowheads="1"/>
          </p:cNvSpPr>
          <p:nvPr>
            <p:ph type="body" idx="1"/>
          </p:nvPr>
        </p:nvSpPr>
        <p:spPr>
          <a:xfrm>
            <a:off x="5562600" y="1676400"/>
            <a:ext cx="3124200" cy="990600"/>
          </a:xfrm>
          <a:solidFill>
            <a:srgbClr val="BBE0E3"/>
          </a:solidFill>
          <a:ln>
            <a:solidFill>
              <a:srgbClr val="000000"/>
            </a:solidFill>
            <a:miter lim="800000"/>
            <a:headEnd/>
            <a:tailEnd/>
          </a:ln>
        </p:spPr>
        <p:txBody>
          <a:bodyPr/>
          <a:lstStyle/>
          <a:p>
            <a:pPr marL="0" indent="0" eaLnBrk="1" hangingPunct="1">
              <a:lnSpc>
                <a:spcPct val="90000"/>
              </a:lnSpc>
              <a:buFontTx/>
              <a:buNone/>
            </a:pPr>
            <a:r>
              <a:rPr lang="en-US" altLang="en-US" sz="2000" dirty="0">
                <a:ea typeface="ＭＳ Ｐゴシック" panose="020B0600070205080204" pitchFamily="34" charset="-128"/>
              </a:rPr>
              <a:t>Like HTML, an XML document is made up of tagged data</a:t>
            </a:r>
          </a:p>
        </p:txBody>
      </p:sp>
      <p:pic>
        <p:nvPicPr>
          <p:cNvPr id="3" name="Picture 2" descr="A code for an XML document containing data about books is shown. It has books, authors, and publish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2387" y="1472045"/>
            <a:ext cx="3759658" cy="4166756"/>
          </a:xfrm>
          <a:prstGeom prst="rect">
            <a:avLst/>
          </a:prstGeom>
        </p:spPr>
      </p:pic>
      <p:sp>
        <p:nvSpPr>
          <p:cNvPr id="2" name="Rectangle 1"/>
          <p:cNvSpPr/>
          <p:nvPr/>
        </p:nvSpPr>
        <p:spPr>
          <a:xfrm>
            <a:off x="896216" y="5715000"/>
            <a:ext cx="4572000" cy="338554"/>
          </a:xfrm>
          <a:prstGeom prst="rect">
            <a:avLst/>
          </a:prstGeom>
        </p:spPr>
        <p:txBody>
          <a:bodyPr>
            <a:spAutoFit/>
          </a:bodyPr>
          <a:lstStyle/>
          <a:p>
            <a:pPr algn="ctr"/>
            <a:r>
              <a:rPr lang="en-IN" sz="1600" b="0" dirty="0">
                <a:latin typeface="+mn-lt"/>
              </a:rPr>
              <a:t>An XML document containing data about books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4CA9229A-314A-AB4B-BAEB-0F003CB439E1}"/>
              </a:ext>
            </a:extLst>
          </p:cNvPr>
          <p:cNvSpPr>
            <a:spLocks noGrp="1"/>
          </p:cNvSpPr>
          <p:nvPr>
            <p:ph type="sldNum" sz="quarter" idx="10"/>
          </p:nvPr>
        </p:nvSpPr>
        <p:spPr>
          <a:xfrm>
            <a:off x="609600" y="6324600"/>
            <a:ext cx="2057400" cy="2444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08EAAC0-3E84-4B4A-A8D4-3A660BF7359F}" type="slidenum">
              <a:rPr lang="en-US" altLang="en-US" sz="1400"/>
              <a:pPr>
                <a:spcBef>
                  <a:spcPct val="0"/>
                </a:spcBef>
                <a:buFontTx/>
                <a:buNone/>
              </a:pPr>
              <a:t>35</a:t>
            </a:fld>
            <a:endParaRPr lang="en-US" altLang="en-US" sz="1400" dirty="0"/>
          </a:p>
        </p:txBody>
      </p:sp>
      <p:sp>
        <p:nvSpPr>
          <p:cNvPr id="37891" name="Rectangle 2">
            <a:extLst>
              <a:ext uri="{FF2B5EF4-FFF2-40B4-BE49-F238E27FC236}">
                <a16:creationId xmlns:a16="http://schemas.microsoft.com/office/drawing/2014/main" id="{C1E9173A-F04B-D74B-B524-7FE7BE56A0C8}"/>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XML </a:t>
            </a:r>
            <a:r>
              <a:rPr lang="en-US" altLang="en-US" sz="1800" dirty="0">
                <a:solidFill>
                  <a:schemeClr val="tx1"/>
                </a:solidFill>
                <a:ea typeface="ＭＳ Ｐゴシック" panose="020B0600070205080204" pitchFamily="34" charset="-128"/>
              </a:rPr>
              <a:t>(3 of 4)</a:t>
            </a:r>
          </a:p>
        </p:txBody>
      </p:sp>
      <p:sp>
        <p:nvSpPr>
          <p:cNvPr id="37892" name="Rectangle 3">
            <a:extLst>
              <a:ext uri="{FF2B5EF4-FFF2-40B4-BE49-F238E27FC236}">
                <a16:creationId xmlns:a16="http://schemas.microsoft.com/office/drawing/2014/main" id="{124965CE-E763-3947-BAD8-DF2F56B195F2}"/>
              </a:ext>
            </a:extLst>
          </p:cNvPr>
          <p:cNvSpPr>
            <a:spLocks noGrp="1" noChangeArrowheads="1"/>
          </p:cNvSpPr>
          <p:nvPr>
            <p:ph type="body" idx="1"/>
          </p:nvPr>
        </p:nvSpPr>
        <p:spPr>
          <a:xfrm>
            <a:off x="457200" y="1066800"/>
            <a:ext cx="8229600" cy="5105400"/>
          </a:xfrm>
        </p:spPr>
        <p:txBody>
          <a:bodyPr/>
          <a:lstStyle/>
          <a:p>
            <a:pPr marL="0" indent="0" eaLnBrk="1" hangingPunct="1">
              <a:buFontTx/>
              <a:buNone/>
            </a:pPr>
            <a:r>
              <a:rPr lang="en-US" altLang="en-US" sz="2400" b="1" dirty="0">
                <a:solidFill>
                  <a:srgbClr val="FF6600"/>
                </a:solidFill>
                <a:ea typeface="ＭＳ Ｐゴシック" panose="020B0600070205080204" pitchFamily="34" charset="-128"/>
              </a:rPr>
              <a:t>Document Type Definition (DTD)  </a:t>
            </a:r>
            <a:r>
              <a:rPr lang="en-US" altLang="en-US" sz="2400" dirty="0">
                <a:solidFill>
                  <a:srgbClr val="FF6600"/>
                </a:solidFill>
                <a:ea typeface="ＭＳ Ｐゴシック" panose="020B0600070205080204" pitchFamily="34" charset="-128"/>
              </a:rPr>
              <a:t> </a:t>
            </a:r>
          </a:p>
          <a:p>
            <a:pPr marL="0" indent="0" eaLnBrk="1" hangingPunct="1">
              <a:buFontTx/>
              <a:buNone/>
            </a:pPr>
            <a:r>
              <a:rPr lang="en-US" altLang="en-US" sz="2400" dirty="0">
                <a:ea typeface="ＭＳ Ｐゴシック" panose="020B0600070205080204" pitchFamily="34" charset="-128"/>
              </a:rPr>
              <a:t>A specification of the organization of the document</a:t>
            </a:r>
          </a:p>
          <a:p>
            <a:pPr marL="0" indent="0" eaLnBrk="1" hangingPunct="1">
              <a:buFontTx/>
              <a:buNone/>
            </a:pPr>
            <a:r>
              <a:rPr lang="en-US" altLang="en-US" sz="2400" dirty="0">
                <a:ea typeface="ＭＳ Ｐゴシック" panose="020B0600070205080204" pitchFamily="34" charset="-128"/>
              </a:rPr>
              <a:t>The structure of a particular XML document is described by its corresponding DTD document</a:t>
            </a:r>
            <a:endParaRPr lang="en-US" altLang="en-US" dirty="0">
              <a:ea typeface="ＭＳ Ｐゴシック" panose="020B0600070205080204" pitchFamily="34" charset="-128"/>
            </a:endParaRPr>
          </a:p>
        </p:txBody>
      </p:sp>
      <p:pic>
        <p:nvPicPr>
          <p:cNvPr id="3" name="Picture 2" descr="A code for the DTD document corresponding to the XML books document is shown. It has books, authors, publisher, and pri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1688" y="3352800"/>
            <a:ext cx="6284423" cy="2044931"/>
          </a:xfrm>
          <a:prstGeom prst="rect">
            <a:avLst/>
          </a:prstGeom>
        </p:spPr>
      </p:pic>
      <p:sp>
        <p:nvSpPr>
          <p:cNvPr id="2" name="Rectangle 1"/>
          <p:cNvSpPr/>
          <p:nvPr/>
        </p:nvSpPr>
        <p:spPr>
          <a:xfrm>
            <a:off x="1391688" y="5486400"/>
            <a:ext cx="5923512" cy="338554"/>
          </a:xfrm>
          <a:prstGeom prst="rect">
            <a:avLst/>
          </a:prstGeom>
        </p:spPr>
        <p:txBody>
          <a:bodyPr wrap="square">
            <a:spAutoFit/>
          </a:bodyPr>
          <a:lstStyle/>
          <a:p>
            <a:r>
              <a:rPr lang="en-IN" sz="1600" b="0" dirty="0">
                <a:latin typeface="+mn-lt"/>
              </a:rPr>
              <a:t>The DTD document corresponding to the XML books document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2155C0B-6C69-7442-B1D1-CC049EF601B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XML </a:t>
            </a:r>
            <a:r>
              <a:rPr lang="en-US" altLang="en-US" sz="1800" dirty="0">
                <a:ea typeface="ＭＳ Ｐゴシック" panose="020B0600070205080204" pitchFamily="34" charset="-128"/>
              </a:rPr>
              <a:t>(4 of 4)</a:t>
            </a:r>
          </a:p>
        </p:txBody>
      </p:sp>
      <p:sp>
        <p:nvSpPr>
          <p:cNvPr id="38915" name="Rectangle 3">
            <a:extLst>
              <a:ext uri="{FF2B5EF4-FFF2-40B4-BE49-F238E27FC236}">
                <a16:creationId xmlns:a16="http://schemas.microsoft.com/office/drawing/2014/main" id="{F182E3E2-EB3B-F044-88F6-1815E629E90B}"/>
              </a:ext>
            </a:extLst>
          </p:cNvPr>
          <p:cNvSpPr>
            <a:spLocks noGrp="1" noChangeArrowheads="1"/>
          </p:cNvSpPr>
          <p:nvPr>
            <p:ph type="body" idx="1"/>
          </p:nvPr>
        </p:nvSpPr>
        <p:spPr>
          <a:xfrm>
            <a:off x="457200" y="1219200"/>
            <a:ext cx="8382000" cy="4800600"/>
          </a:xfrm>
        </p:spPr>
        <p:txBody>
          <a:bodyPr/>
          <a:lstStyle/>
          <a:p>
            <a:pPr marL="0" indent="0" eaLnBrk="1" hangingPunct="1">
              <a:buFontTx/>
              <a:buNone/>
            </a:pPr>
            <a:r>
              <a:rPr lang="en-US" altLang="en-US" sz="2400" dirty="0">
                <a:ea typeface="ＭＳ Ｐゴシック" panose="020B0600070205080204" pitchFamily="34" charset="-128"/>
              </a:rPr>
              <a:t>XML represents a standard format for organizing data without tying it to any particular type of output</a:t>
            </a:r>
          </a:p>
          <a:p>
            <a:pPr marL="0" indent="0" eaLnBrk="1" hangingPunct="1">
              <a:buFontTx/>
              <a:buNone/>
            </a:pPr>
            <a:r>
              <a:rPr lang="en-US" altLang="en-US" sz="2400" b="1" dirty="0">
                <a:solidFill>
                  <a:srgbClr val="FF6600"/>
                </a:solidFill>
                <a:ea typeface="ＭＳ Ｐゴシック" panose="020B0600070205080204" pitchFamily="34" charset="-128"/>
              </a:rPr>
              <a:t>Extensible Stylesheet Language (or XSL)  </a:t>
            </a:r>
            <a:r>
              <a:rPr lang="en-US" altLang="en-US" sz="2400" dirty="0">
                <a:solidFill>
                  <a:srgbClr val="FF6600"/>
                </a:solidFill>
                <a:ea typeface="ＭＳ Ｐゴシック" panose="020B0600070205080204" pitchFamily="34" charset="-128"/>
              </a:rPr>
              <a:t> </a:t>
            </a:r>
          </a:p>
          <a:p>
            <a:pPr marL="0" indent="0" eaLnBrk="1" hangingPunct="1">
              <a:buFontTx/>
              <a:buNone/>
            </a:pPr>
            <a:r>
              <a:rPr lang="en-US" altLang="en-US" sz="2400" dirty="0">
                <a:ea typeface="ＭＳ Ｐゴシック" panose="020B0600070205080204" pitchFamily="34" charset="-128"/>
              </a:rPr>
              <a:t>A language for defining transformations from XML documents to other output formats</a:t>
            </a:r>
            <a:endParaRPr lang="en-US" altLang="en-US" dirty="0">
              <a:ea typeface="ＭＳ Ｐゴシック" panose="020B0600070205080204" pitchFamily="34" charset="-128"/>
            </a:endParaRPr>
          </a:p>
        </p:txBody>
      </p:sp>
      <p:sp>
        <p:nvSpPr>
          <p:cNvPr id="6" name="Slide Number Placeholder 3">
            <a:extLst>
              <a:ext uri="{FF2B5EF4-FFF2-40B4-BE49-F238E27FC236}">
                <a16:creationId xmlns:a16="http://schemas.microsoft.com/office/drawing/2014/main" id="{1036EE3F-0F0A-BF4C-BC4C-62EBFBB3F138}"/>
              </a:ext>
            </a:extLst>
          </p:cNvPr>
          <p:cNvSpPr>
            <a:spLocks noGrp="1"/>
          </p:cNvSpPr>
          <p:nvPr>
            <p:ph type="sldNum" sz="quarter" idx="10"/>
          </p:nvPr>
        </p:nvSpPr>
        <p:spPr>
          <a:xfrm>
            <a:off x="609600" y="6248400"/>
            <a:ext cx="2057400" cy="3206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B31E132-5F6A-8243-A802-31B726C4AA83}" type="slidenum">
              <a:rPr lang="en-US" altLang="en-US" sz="1400"/>
              <a:pPr>
                <a:spcBef>
                  <a:spcPct val="0"/>
                </a:spcBef>
                <a:buFontTx/>
                <a:buNone/>
              </a:pPr>
              <a:t>36</a:t>
            </a:fld>
            <a:endParaRPr lang="en-US" altLang="en-US" sz="1400" dirty="0"/>
          </a:p>
        </p:txBody>
      </p:sp>
      <p:pic>
        <p:nvPicPr>
          <p:cNvPr id="2" name="Picture 1" descr="An XML document is sent to the XSL that is transformed into many output formats labeled HTML document, Phone document, MS-Word document, and Voice synthesiz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588" y="3695690"/>
            <a:ext cx="4774623" cy="1870364"/>
          </a:xfrm>
          <a:prstGeom prst="rect">
            <a:avLst/>
          </a:prstGeom>
        </p:spPr>
      </p:pic>
      <p:sp>
        <p:nvSpPr>
          <p:cNvPr id="3" name="Rectangle 2"/>
          <p:cNvSpPr/>
          <p:nvPr/>
        </p:nvSpPr>
        <p:spPr>
          <a:xfrm>
            <a:off x="1530493" y="5727886"/>
            <a:ext cx="6006812" cy="338554"/>
          </a:xfrm>
          <a:prstGeom prst="rect">
            <a:avLst/>
          </a:prstGeom>
        </p:spPr>
        <p:txBody>
          <a:bodyPr wrap="square">
            <a:spAutoFit/>
          </a:bodyPr>
          <a:lstStyle/>
          <a:p>
            <a:pPr algn="ctr"/>
            <a:r>
              <a:rPr lang="en-IN" sz="1600" b="0" dirty="0">
                <a:latin typeface="+mn-lt"/>
              </a:rPr>
              <a:t>An XML document can be transformed into many output formats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560E46C1-8F6E-0B4A-8CEA-0E7A71640FED}"/>
              </a:ext>
            </a:extLst>
          </p:cNvPr>
          <p:cNvSpPr>
            <a:spLocks noGrp="1"/>
          </p:cNvSpPr>
          <p:nvPr>
            <p:ph type="title"/>
          </p:nvPr>
        </p:nvSpPr>
        <p:spPr/>
        <p:txBody>
          <a:bodyPr/>
          <a:lstStyle/>
          <a:p>
            <a:r>
              <a:rPr lang="en-US" altLang="en-US" dirty="0">
                <a:ea typeface="ＭＳ Ｐゴシック" panose="020B0600070205080204" pitchFamily="34" charset="-128"/>
              </a:rPr>
              <a:t>Social Networks</a:t>
            </a:r>
          </a:p>
        </p:txBody>
      </p:sp>
      <p:sp>
        <p:nvSpPr>
          <p:cNvPr id="3" name="Content Placeholder 2">
            <a:extLst>
              <a:ext uri="{FF2B5EF4-FFF2-40B4-BE49-F238E27FC236}">
                <a16:creationId xmlns:a16="http://schemas.microsoft.com/office/drawing/2014/main" id="{32B30A66-3CF9-0F4F-88D7-FDCF562BA6D3}"/>
              </a:ext>
            </a:extLst>
          </p:cNvPr>
          <p:cNvSpPr>
            <a:spLocks noGrp="1"/>
          </p:cNvSpPr>
          <p:nvPr>
            <p:ph idx="1"/>
          </p:nvPr>
        </p:nvSpPr>
        <p:spPr>
          <a:xfrm>
            <a:off x="419100" y="914400"/>
            <a:ext cx="8229600" cy="5334000"/>
          </a:xfrm>
        </p:spPr>
        <p:txBody>
          <a:bodyPr>
            <a:noAutofit/>
          </a:bodyPr>
          <a:lstStyle/>
          <a:p>
            <a:pPr marL="0" indent="0">
              <a:buFontTx/>
              <a:buNone/>
              <a:defRPr/>
            </a:pPr>
            <a:r>
              <a:rPr lang="en-US" sz="2400" dirty="0">
                <a:solidFill>
                  <a:srgbClr val="FF6600"/>
                </a:solidFill>
              </a:rPr>
              <a:t>Social Network</a:t>
            </a:r>
          </a:p>
          <a:p>
            <a:pPr marL="0" indent="0">
              <a:spcBef>
                <a:spcPts val="0"/>
              </a:spcBef>
              <a:buFontTx/>
              <a:buNone/>
              <a:defRPr/>
            </a:pPr>
            <a:r>
              <a:rPr lang="en-US" sz="2400" dirty="0"/>
              <a:t>An online service that allows people with shared interest to communicate and interact </a:t>
            </a:r>
          </a:p>
          <a:p>
            <a:pPr>
              <a:spcBef>
                <a:spcPts val="0"/>
              </a:spcBef>
              <a:defRPr/>
            </a:pPr>
            <a:r>
              <a:rPr lang="en-US" sz="2200" dirty="0"/>
              <a:t>A few of the many: Facebook, Twitter, LinkedIn, Pinterest, Tumblr, Instagram</a:t>
            </a:r>
          </a:p>
          <a:p>
            <a:pPr>
              <a:spcBef>
                <a:spcPts val="0"/>
              </a:spcBef>
              <a:defRPr/>
            </a:pPr>
            <a:r>
              <a:rPr lang="en-US" sz="2200" dirty="0"/>
              <a:t>Pre-Facebook history of online social networks includes BBS</a:t>
            </a:r>
            <a:r>
              <a:rPr lang="fr-FR" sz="2200" dirty="0"/>
              <a:t>'</a:t>
            </a:r>
            <a:r>
              <a:rPr lang="en-US" sz="2200" dirty="0"/>
              <a:t>s, Classmates.com, SixDegrees.com, MySpace, LinkedIn</a:t>
            </a:r>
          </a:p>
          <a:p>
            <a:pPr>
              <a:spcBef>
                <a:spcPts val="0"/>
              </a:spcBef>
              <a:defRPr/>
            </a:pPr>
            <a:r>
              <a:rPr lang="en-US" sz="2200" dirty="0"/>
              <a:t>Broader social network concept: Sociological model of how individuals or organizations interact</a:t>
            </a:r>
          </a:p>
          <a:p>
            <a:pPr lvl="1">
              <a:spcBef>
                <a:spcPts val="0"/>
              </a:spcBef>
              <a:defRPr/>
            </a:pPr>
            <a:r>
              <a:rPr lang="en-US" sz="2000" dirty="0"/>
              <a:t>Network can be viewed as map of interactions</a:t>
            </a:r>
          </a:p>
          <a:p>
            <a:pPr lvl="1">
              <a:spcBef>
                <a:spcPts val="0"/>
              </a:spcBef>
              <a:defRPr/>
            </a:pPr>
            <a:r>
              <a:rPr lang="en-US" sz="2000" dirty="0"/>
              <a:t>Research began in 1800s (e.g., to model spread of new ideas and practices, diseases, and formation of emotional clusters)</a:t>
            </a:r>
          </a:p>
          <a:p>
            <a:pPr lvl="1">
              <a:spcBef>
                <a:spcPts val="0"/>
              </a:spcBef>
              <a:defRPr/>
            </a:pPr>
            <a:r>
              <a:rPr lang="en-US" sz="2000" dirty="0"/>
              <a:t>Stanley Milgram</a:t>
            </a:r>
            <a:r>
              <a:rPr lang="fr-FR" sz="2000" dirty="0"/>
              <a:t>'</a:t>
            </a:r>
            <a:r>
              <a:rPr lang="en-US" sz="2000" dirty="0"/>
              <a:t>s study in 1967 showed the chain of social acquaintances to connect any two people to be about six steps, leading to the famous phrase</a:t>
            </a:r>
          </a:p>
          <a:p>
            <a:pPr>
              <a:defRPr/>
            </a:pPr>
            <a:endParaRPr lang="en-US" dirty="0"/>
          </a:p>
        </p:txBody>
      </p:sp>
      <p:sp>
        <p:nvSpPr>
          <p:cNvPr id="39940" name="Slide Number Placeholder 3">
            <a:extLst>
              <a:ext uri="{FF2B5EF4-FFF2-40B4-BE49-F238E27FC236}">
                <a16:creationId xmlns:a16="http://schemas.microsoft.com/office/drawing/2014/main" id="{1036EE3F-0F0A-BF4C-BC4C-62EBFBB3F138}"/>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B31E132-5F6A-8243-A802-31B726C4AA83}" type="slidenum">
              <a:rPr lang="en-US" altLang="en-US" sz="1400"/>
              <a:pPr>
                <a:spcBef>
                  <a:spcPct val="0"/>
                </a:spcBef>
                <a:buFontTx/>
                <a:buNone/>
              </a:pPr>
              <a:t>37</a:t>
            </a:fld>
            <a:endParaRPr lang="en-US" alt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9D3BB324-63D0-7D48-B4E7-D8746CE3986D}"/>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079824C-2E99-474E-8F0C-FEF098C37366}" type="slidenum">
              <a:rPr lang="en-US" altLang="en-US" sz="1400"/>
              <a:pPr>
                <a:spcBef>
                  <a:spcPct val="0"/>
                </a:spcBef>
                <a:buFontTx/>
                <a:buNone/>
              </a:pPr>
              <a:t>38</a:t>
            </a:fld>
            <a:endParaRPr lang="en-US" altLang="en-US" sz="1400" dirty="0"/>
          </a:p>
        </p:txBody>
      </p:sp>
      <p:sp>
        <p:nvSpPr>
          <p:cNvPr id="40963" name="Rectangle 2">
            <a:extLst>
              <a:ext uri="{FF2B5EF4-FFF2-40B4-BE49-F238E27FC236}">
                <a16:creationId xmlns:a16="http://schemas.microsoft.com/office/drawing/2014/main" id="{5DA3CC0C-1309-2245-90B8-ADDF36C0D6E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Ethical Issues</a:t>
            </a:r>
          </a:p>
        </p:txBody>
      </p:sp>
      <p:sp>
        <p:nvSpPr>
          <p:cNvPr id="35844" name="Rectangle 3">
            <a:extLst>
              <a:ext uri="{FF2B5EF4-FFF2-40B4-BE49-F238E27FC236}">
                <a16:creationId xmlns:a16="http://schemas.microsoft.com/office/drawing/2014/main" id="{8145E033-D583-CA46-B477-11A76B1F69BA}"/>
              </a:ext>
            </a:extLst>
          </p:cNvPr>
          <p:cNvSpPr>
            <a:spLocks noGrp="1" noChangeArrowheads="1"/>
          </p:cNvSpPr>
          <p:nvPr>
            <p:ph type="body" idx="1"/>
          </p:nvPr>
        </p:nvSpPr>
        <p:spPr>
          <a:xfrm>
            <a:off x="457200" y="1295400"/>
            <a:ext cx="8229600" cy="4572000"/>
          </a:xfrm>
        </p:spPr>
        <p:txBody>
          <a:bodyPr>
            <a:normAutofit fontScale="92500" lnSpcReduction="10000"/>
          </a:bodyPr>
          <a:lstStyle/>
          <a:p>
            <a:pPr marL="0" indent="0" eaLnBrk="1" hangingPunct="1">
              <a:buFontTx/>
              <a:buNone/>
              <a:defRPr/>
            </a:pPr>
            <a:r>
              <a:rPr lang="en-US" altLang="en-US" b="1" dirty="0">
                <a:ea typeface="ＭＳ Ｐゴシック" pitchFamily="34" charset="-128"/>
              </a:rPr>
              <a:t>Gambling and the Internet</a:t>
            </a:r>
          </a:p>
          <a:p>
            <a:pPr marL="400050" lvl="1" indent="0" eaLnBrk="1" hangingPunct="1">
              <a:buFontTx/>
              <a:buNone/>
              <a:defRPr/>
            </a:pPr>
            <a:r>
              <a:rPr lang="en-US" altLang="en-US" i="1" dirty="0">
                <a:ea typeface="ＭＳ Ｐゴシック" pitchFamily="34" charset="-128"/>
              </a:rPr>
              <a:t>When did gambling explode on the Internet?</a:t>
            </a:r>
          </a:p>
          <a:p>
            <a:pPr marL="400050" lvl="1" indent="0" eaLnBrk="1" hangingPunct="1">
              <a:buFontTx/>
              <a:buNone/>
              <a:defRPr/>
            </a:pPr>
            <a:r>
              <a:rPr lang="en-US" altLang="en-US" i="1" dirty="0">
                <a:ea typeface="ＭＳ Ｐゴシック" pitchFamily="34" charset="-128"/>
              </a:rPr>
              <a:t>Where are most Internet gambling sites hosted?</a:t>
            </a:r>
          </a:p>
          <a:p>
            <a:pPr marL="400050" lvl="1" indent="0" eaLnBrk="1" hangingPunct="1">
              <a:buFontTx/>
              <a:buNone/>
              <a:defRPr/>
            </a:pPr>
            <a:r>
              <a:rPr lang="en-US" altLang="en-US" i="1" dirty="0">
                <a:ea typeface="ＭＳ Ｐゴシック" pitchFamily="34" charset="-128"/>
              </a:rPr>
              <a:t>Internet sites provide what types of gambling?</a:t>
            </a:r>
          </a:p>
          <a:p>
            <a:pPr marL="400050" lvl="1" indent="0" eaLnBrk="1" hangingPunct="1">
              <a:buFontTx/>
              <a:buNone/>
              <a:defRPr/>
            </a:pPr>
            <a:r>
              <a:rPr lang="en-US" altLang="en-US" i="1" dirty="0">
                <a:ea typeface="ＭＳ Ｐゴシック" pitchFamily="34" charset="-128"/>
              </a:rPr>
              <a:t>What assurances do gamblers have that sites are run honestly?</a:t>
            </a:r>
            <a:endParaRPr lang="en-US" altLang="en-US" dirty="0">
              <a:ea typeface="ＭＳ Ｐゴシック" pitchFamily="34" charset="-128"/>
            </a:endParaRPr>
          </a:p>
          <a:p>
            <a:pPr marL="400050" lvl="1" indent="0" eaLnBrk="1" hangingPunct="1">
              <a:buFontTx/>
              <a:buNone/>
              <a:defRPr/>
            </a:pPr>
            <a:r>
              <a:rPr lang="en-US" altLang="en-US" i="1" dirty="0">
                <a:ea typeface="ＭＳ Ｐゴシック" pitchFamily="34" charset="-128"/>
              </a:rPr>
              <a:t>Why is Internet gambling a problem for governments (e.g., states in the United States)?</a:t>
            </a:r>
          </a:p>
          <a:p>
            <a:pPr marL="400050" lvl="1" indent="0" eaLnBrk="1" hangingPunct="1">
              <a:buFontTx/>
              <a:buNone/>
              <a:defRPr/>
            </a:pPr>
            <a:r>
              <a:rPr lang="en-US" altLang="en-US" i="1" dirty="0">
                <a:ea typeface="ＭＳ Ｐゴシック" pitchFamily="34" charset="-128"/>
              </a:rPr>
              <a:t>What laws apply to online gambling where you live?</a:t>
            </a:r>
            <a:endParaRPr lang="en-US" altLang="en-US" dirty="0">
              <a:ea typeface="ＭＳ Ｐゴシック" pitchFamily="34" charset="-128"/>
            </a:endParaRPr>
          </a:p>
          <a:p>
            <a:pPr marL="400050" lvl="1" indent="0" eaLnBrk="1" hangingPunct="1">
              <a:buFontTx/>
              <a:buNone/>
              <a:defRPr/>
            </a:pPr>
            <a:r>
              <a:rPr lang="en-US" altLang="en-US" dirty="0">
                <a:ea typeface="ＭＳ Ｐゴシック" pitchFamily="34" charset="-128"/>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24751B9A-ACA6-8447-9869-8950549EB143}"/>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E2CE3FC-A1BF-3242-8F8C-314854C44376}" type="slidenum">
              <a:rPr lang="en-US" altLang="en-US" sz="1400"/>
              <a:pPr>
                <a:spcBef>
                  <a:spcPct val="0"/>
                </a:spcBef>
                <a:buFontTx/>
                <a:buNone/>
              </a:pPr>
              <a:t>39</a:t>
            </a:fld>
            <a:endParaRPr lang="en-US" altLang="en-US" sz="1400" dirty="0"/>
          </a:p>
        </p:txBody>
      </p:sp>
      <p:sp>
        <p:nvSpPr>
          <p:cNvPr id="41987" name="Rectangle 2">
            <a:extLst>
              <a:ext uri="{FF2B5EF4-FFF2-40B4-BE49-F238E27FC236}">
                <a16:creationId xmlns:a16="http://schemas.microsoft.com/office/drawing/2014/main" id="{7536C4B1-3008-2749-A9FE-22030ADD190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Who Am I?</a:t>
            </a:r>
          </a:p>
        </p:txBody>
      </p:sp>
      <p:sp>
        <p:nvSpPr>
          <p:cNvPr id="41988" name="Rectangle 5">
            <a:extLst>
              <a:ext uri="{FF2B5EF4-FFF2-40B4-BE49-F238E27FC236}">
                <a16:creationId xmlns:a16="http://schemas.microsoft.com/office/drawing/2014/main" id="{FAEF7734-60BB-1F4A-831A-00931B6C1F79}"/>
              </a:ext>
            </a:extLst>
          </p:cNvPr>
          <p:cNvSpPr>
            <a:spLocks noChangeArrowheads="1"/>
          </p:cNvSpPr>
          <p:nvPr/>
        </p:nvSpPr>
        <p:spPr bwMode="auto">
          <a:xfrm>
            <a:off x="6400800" y="1600200"/>
            <a:ext cx="1905000" cy="3429000"/>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b="0" i="1" dirty="0"/>
              <a:t>Something I</a:t>
            </a:r>
          </a:p>
          <a:p>
            <a:pPr algn="ctr">
              <a:spcBef>
                <a:spcPct val="0"/>
              </a:spcBef>
              <a:buFontTx/>
              <a:buNone/>
            </a:pPr>
            <a:r>
              <a:rPr lang="en-US" altLang="en-US" sz="2400" b="0" i="1" dirty="0"/>
              <a:t>created</a:t>
            </a:r>
          </a:p>
          <a:p>
            <a:pPr algn="ctr">
              <a:spcBef>
                <a:spcPct val="0"/>
              </a:spcBef>
              <a:buFontTx/>
              <a:buNone/>
            </a:pPr>
            <a:r>
              <a:rPr lang="en-US" altLang="en-US" sz="2400" b="0" i="1" dirty="0"/>
              <a:t>changed the</a:t>
            </a:r>
          </a:p>
          <a:p>
            <a:pPr algn="ctr">
              <a:spcBef>
                <a:spcPct val="0"/>
              </a:spcBef>
              <a:buFontTx/>
              <a:buNone/>
            </a:pPr>
            <a:r>
              <a:rPr lang="en-US" altLang="en-US" sz="2400" b="0" i="1" dirty="0"/>
              <a:t>world.</a:t>
            </a:r>
          </a:p>
          <a:p>
            <a:pPr algn="ctr">
              <a:spcBef>
                <a:spcPct val="0"/>
              </a:spcBef>
              <a:buFontTx/>
              <a:buNone/>
            </a:pPr>
            <a:endParaRPr lang="en-US" altLang="en-US" sz="2400" b="0" i="1" dirty="0"/>
          </a:p>
          <a:p>
            <a:pPr algn="ctr">
              <a:spcBef>
                <a:spcPct val="0"/>
              </a:spcBef>
              <a:buFontTx/>
              <a:buNone/>
            </a:pPr>
            <a:r>
              <a:rPr lang="en-US" altLang="en-US" sz="2400" b="0" i="1" dirty="0"/>
              <a:t>What is it?</a:t>
            </a:r>
          </a:p>
        </p:txBody>
      </p:sp>
      <p:pic>
        <p:nvPicPr>
          <p:cNvPr id="3" name="Picture 2" descr="A photograph of Tim Berners-Le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40052"/>
            <a:ext cx="2743200" cy="2749296"/>
          </a:xfrm>
          <a:prstGeom prst="rect">
            <a:avLst/>
          </a:prstGeom>
        </p:spPr>
      </p:pic>
      <p:sp>
        <p:nvSpPr>
          <p:cNvPr id="2" name="Rectangle 1"/>
          <p:cNvSpPr/>
          <p:nvPr/>
        </p:nvSpPr>
        <p:spPr>
          <a:xfrm>
            <a:off x="2495550" y="4798368"/>
            <a:ext cx="1866900" cy="230832"/>
          </a:xfrm>
          <a:prstGeom prst="rect">
            <a:avLst/>
          </a:prstGeom>
        </p:spPr>
        <p:txBody>
          <a:bodyPr wrap="square">
            <a:spAutoFit/>
          </a:bodyPr>
          <a:lstStyle/>
          <a:p>
            <a:pPr algn="ctr"/>
            <a:r>
              <a:rPr lang="en-IN" sz="900" b="0" dirty="0"/>
              <a:t>© Hank Morgan/Science Source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4F7F845F-BA9E-6C4D-B8E2-CBF4900A5E81}"/>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B0FC6CE-5EC9-124C-B3B3-2F654E9F9916}" type="slidenum">
              <a:rPr lang="en-US" altLang="en-US" sz="1400"/>
              <a:pPr>
                <a:spcBef>
                  <a:spcPct val="0"/>
                </a:spcBef>
                <a:buFontTx/>
                <a:buNone/>
              </a:pPr>
              <a:t>4</a:t>
            </a:fld>
            <a:endParaRPr lang="en-US" altLang="en-US" sz="1400" dirty="0"/>
          </a:p>
        </p:txBody>
      </p:sp>
      <p:sp>
        <p:nvSpPr>
          <p:cNvPr id="6147" name="Rectangle 2">
            <a:extLst>
              <a:ext uri="{FF2B5EF4-FFF2-40B4-BE49-F238E27FC236}">
                <a16:creationId xmlns:a16="http://schemas.microsoft.com/office/drawing/2014/main" id="{972B9E97-22E7-BF40-AA54-8DF98C09037F}"/>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World Wide Web </a:t>
            </a:r>
            <a:r>
              <a:rPr lang="en-US" altLang="en-US" sz="1800" dirty="0">
                <a:solidFill>
                  <a:schemeClr val="tx1"/>
                </a:solidFill>
                <a:ea typeface="ＭＳ Ｐゴシック" panose="020B0600070205080204" pitchFamily="34" charset="-128"/>
              </a:rPr>
              <a:t>(1 of 4)</a:t>
            </a:r>
          </a:p>
        </p:txBody>
      </p:sp>
      <p:sp>
        <p:nvSpPr>
          <p:cNvPr id="6148" name="Rectangle 3">
            <a:extLst>
              <a:ext uri="{FF2B5EF4-FFF2-40B4-BE49-F238E27FC236}">
                <a16:creationId xmlns:a16="http://schemas.microsoft.com/office/drawing/2014/main" id="{EFFB971B-1C86-1E48-B789-19FA589C0325}"/>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The Web</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An infrastructure of information combined and the network software used to access it</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Web Page</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document that contains or references various kinds of data</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Links</a:t>
            </a:r>
            <a:r>
              <a:rPr lang="en-US" altLang="en-US" sz="2800" dirty="0">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Connections between one web page and another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7970EF8D-D8BB-8042-9ACD-A38B11EFBA52}"/>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F89A8E7-11EB-FC40-B29D-165061CFEFA3}" type="slidenum">
              <a:rPr lang="en-US" altLang="en-US" sz="1400"/>
              <a:pPr>
                <a:spcBef>
                  <a:spcPct val="0"/>
                </a:spcBef>
                <a:buFontTx/>
                <a:buNone/>
              </a:pPr>
              <a:t>40</a:t>
            </a:fld>
            <a:endParaRPr lang="en-US" altLang="en-US" sz="1400" dirty="0"/>
          </a:p>
        </p:txBody>
      </p:sp>
      <p:sp>
        <p:nvSpPr>
          <p:cNvPr id="43011" name="Rectangle 2">
            <a:extLst>
              <a:ext uri="{FF2B5EF4-FFF2-40B4-BE49-F238E27FC236}">
                <a16:creationId xmlns:a16="http://schemas.microsoft.com/office/drawing/2014/main" id="{720B1DA1-A9FC-9B41-928A-506AB6EA310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Do You Know?</a:t>
            </a:r>
          </a:p>
        </p:txBody>
      </p:sp>
      <p:sp>
        <p:nvSpPr>
          <p:cNvPr id="43013" name="Text Box 5">
            <a:extLst>
              <a:ext uri="{FF2B5EF4-FFF2-40B4-BE49-F238E27FC236}">
                <a16:creationId xmlns:a16="http://schemas.microsoft.com/office/drawing/2014/main" id="{EB645AF7-D19F-EF46-9254-4D351E018CFC}"/>
              </a:ext>
            </a:extLst>
          </p:cNvPr>
          <p:cNvSpPr txBox="1">
            <a:spLocks noChangeArrowheads="1"/>
          </p:cNvSpPr>
          <p:nvPr/>
        </p:nvSpPr>
        <p:spPr bwMode="auto">
          <a:xfrm>
            <a:off x="1665288" y="2667000"/>
            <a:ext cx="6019800" cy="395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2000" b="0" i="1" dirty="0"/>
              <a:t>What does the expression "dancing spiders of Google" mean?</a:t>
            </a:r>
          </a:p>
          <a:p>
            <a:pPr>
              <a:buFontTx/>
              <a:buNone/>
            </a:pPr>
            <a:r>
              <a:rPr lang="en-US" altLang="en-US" sz="2000" b="0" i="1" dirty="0"/>
              <a:t>What do computers have to do with "going green"?</a:t>
            </a:r>
          </a:p>
          <a:p>
            <a:pPr>
              <a:buFontTx/>
              <a:buNone/>
            </a:pPr>
            <a:r>
              <a:rPr lang="en-US" altLang="en-US" sz="2000" b="0" i="1" dirty="0"/>
              <a:t>Why are Wi-Fi standards still evolving?</a:t>
            </a:r>
          </a:p>
          <a:p>
            <a:pPr>
              <a:buFontTx/>
              <a:buNone/>
            </a:pPr>
            <a:r>
              <a:rPr lang="en-US" altLang="en-US" sz="2000" b="0" i="1" dirty="0"/>
              <a:t>What change did Facebook make to its </a:t>
            </a:r>
            <a:br>
              <a:rPr lang="en-US" altLang="en-US" sz="2000" b="0" i="1" dirty="0"/>
            </a:br>
            <a:r>
              <a:rPr lang="en-US" altLang="en-US" sz="2000" b="0" i="1" dirty="0"/>
              <a:t>image tagging policy in 2011, and why?</a:t>
            </a:r>
          </a:p>
          <a:p>
            <a:pPr>
              <a:buFontTx/>
              <a:buNone/>
            </a:pPr>
            <a:r>
              <a:rPr lang="en-US" altLang="en-US" sz="2000" b="0" i="1" dirty="0"/>
              <a:t>Why can thinking before you tweet can save your job (or job prospects)?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DC3A0E30-BE8A-FA41-9805-2ECD4F1D94CE}"/>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6451F98-EFB6-A745-9EF0-9F49CBE94903}" type="slidenum">
              <a:rPr lang="en-US" altLang="en-US" sz="1400"/>
              <a:pPr>
                <a:spcBef>
                  <a:spcPct val="0"/>
                </a:spcBef>
                <a:buFontTx/>
                <a:buNone/>
              </a:pPr>
              <a:t>5</a:t>
            </a:fld>
            <a:endParaRPr lang="en-US" altLang="en-US" sz="1400" dirty="0"/>
          </a:p>
        </p:txBody>
      </p:sp>
      <p:sp>
        <p:nvSpPr>
          <p:cNvPr id="7171" name="Rectangle 2">
            <a:extLst>
              <a:ext uri="{FF2B5EF4-FFF2-40B4-BE49-F238E27FC236}">
                <a16:creationId xmlns:a16="http://schemas.microsoft.com/office/drawing/2014/main" id="{CD50F716-4ACC-2246-A995-015B511ECF0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World Wide Web </a:t>
            </a:r>
            <a:r>
              <a:rPr lang="en-US" altLang="en-US" sz="1800" dirty="0">
                <a:solidFill>
                  <a:schemeClr val="tx1"/>
                </a:solidFill>
                <a:ea typeface="ＭＳ Ｐゴシック" panose="020B0600070205080204" pitchFamily="34" charset="-128"/>
              </a:rPr>
              <a:t>(2 of 4)</a:t>
            </a:r>
          </a:p>
        </p:txBody>
      </p:sp>
      <p:sp>
        <p:nvSpPr>
          <p:cNvPr id="7172" name="Rectangle 3">
            <a:extLst>
              <a:ext uri="{FF2B5EF4-FFF2-40B4-BE49-F238E27FC236}">
                <a16:creationId xmlns:a16="http://schemas.microsoft.com/office/drawing/2014/main" id="{573E0DEA-708D-C441-8367-7955BB2AF793}"/>
              </a:ext>
            </a:extLst>
          </p:cNvPr>
          <p:cNvSpPr>
            <a:spLocks noGrp="1" noChangeArrowheads="1"/>
          </p:cNvSpPr>
          <p:nvPr>
            <p:ph type="body" idx="1"/>
          </p:nvPr>
        </p:nvSpPr>
        <p:spPr>
          <a:xfrm>
            <a:off x="457200" y="1295400"/>
            <a:ext cx="8229600" cy="4572000"/>
          </a:xfrm>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Website</a:t>
            </a:r>
            <a:r>
              <a:rPr lang="en-US" altLang="en-US" sz="2800" dirty="0">
                <a:solidFill>
                  <a:srgbClr val="FF6600"/>
                </a:solidFill>
                <a:ea typeface="ＭＳ Ｐゴシック" panose="020B0600070205080204" pitchFamily="34" charset="-128"/>
              </a:rPr>
              <a:t>  </a:t>
            </a:r>
          </a:p>
          <a:p>
            <a:pPr marL="0" indent="0" eaLnBrk="1" hangingPunct="1">
              <a:lnSpc>
                <a:spcPct val="90000"/>
              </a:lnSpc>
              <a:buFontTx/>
              <a:buNone/>
            </a:pPr>
            <a:r>
              <a:rPr lang="en-US" altLang="en-US" sz="2800" dirty="0">
                <a:ea typeface="ＭＳ Ｐゴシック" panose="020B0600070205080204" pitchFamily="34" charset="-128"/>
              </a:rPr>
              <a:t>A collection of related web pages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Web Browser</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A software tool that retrieves and displays web pages</a:t>
            </a:r>
          </a:p>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Web Server</a:t>
            </a:r>
            <a:endParaRPr lang="en-US" altLang="en-US" sz="2800" dirty="0">
              <a:solidFill>
                <a:srgbClr val="FF6600"/>
              </a:solidFill>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A computer set up to respond to requests for web pages</a:t>
            </a:r>
          </a:p>
          <a:p>
            <a:pPr marL="0" indent="0" eaLnBrk="1" hangingPunct="1">
              <a:lnSpc>
                <a:spcPct val="90000"/>
              </a:lnSpc>
              <a:buFontTx/>
              <a:buNone/>
            </a:pPr>
            <a:endParaRPr lang="en-US" altLang="en-US" sz="2800" dirty="0">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389978B6-8915-CE4F-ABFE-F7B8B9DDA57C}"/>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5C8EA9E-4BF3-774F-8D83-EA0573D3B4C7}" type="slidenum">
              <a:rPr lang="en-US" altLang="en-US" sz="1400"/>
              <a:pPr>
                <a:spcBef>
                  <a:spcPct val="0"/>
                </a:spcBef>
                <a:buFontTx/>
                <a:buNone/>
              </a:pPr>
              <a:t>6</a:t>
            </a:fld>
            <a:endParaRPr lang="en-US" altLang="en-US" sz="1400" dirty="0"/>
          </a:p>
        </p:txBody>
      </p:sp>
      <p:sp>
        <p:nvSpPr>
          <p:cNvPr id="8195" name="Rectangle 2">
            <a:extLst>
              <a:ext uri="{FF2B5EF4-FFF2-40B4-BE49-F238E27FC236}">
                <a16:creationId xmlns:a16="http://schemas.microsoft.com/office/drawing/2014/main" id="{D1821204-D748-E84E-8E03-D6D22950EA95}"/>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World Wide Web </a:t>
            </a:r>
            <a:r>
              <a:rPr lang="en-US" altLang="en-US" sz="1800" dirty="0">
                <a:solidFill>
                  <a:schemeClr val="tx1"/>
                </a:solidFill>
                <a:ea typeface="ＭＳ Ｐゴシック" panose="020B0600070205080204" pitchFamily="34" charset="-128"/>
              </a:rPr>
              <a:t>(3 of 4)</a:t>
            </a:r>
          </a:p>
        </p:txBody>
      </p:sp>
      <p:sp>
        <p:nvSpPr>
          <p:cNvPr id="8196" name="Rectangle 3">
            <a:extLst>
              <a:ext uri="{FF2B5EF4-FFF2-40B4-BE49-F238E27FC236}">
                <a16:creationId xmlns:a16="http://schemas.microsoft.com/office/drawing/2014/main" id="{0E176AEE-B575-634F-A8B6-979430909BD4}"/>
              </a:ext>
            </a:extLst>
          </p:cNvPr>
          <p:cNvSpPr>
            <a:spLocks noGrp="1" noChangeArrowheads="1"/>
          </p:cNvSpPr>
          <p:nvPr>
            <p:ph type="body" idx="1"/>
          </p:nvPr>
        </p:nvSpPr>
        <p:spPr/>
        <p:txBody>
          <a:bodyPr/>
          <a:lstStyle/>
          <a:p>
            <a:pPr marL="0" indent="0" eaLnBrk="1" hangingPunct="1">
              <a:lnSpc>
                <a:spcPct val="90000"/>
              </a:lnSpc>
              <a:buFontTx/>
              <a:buNone/>
            </a:pPr>
            <a:r>
              <a:rPr lang="en-US" altLang="en-US" sz="2800" b="1" dirty="0">
                <a:solidFill>
                  <a:srgbClr val="FF6600"/>
                </a:solidFill>
                <a:ea typeface="ＭＳ Ｐゴシック" panose="020B0600070205080204" pitchFamily="34" charset="-128"/>
              </a:rPr>
              <a:t>Uniform Resource Locator (URL)</a:t>
            </a:r>
          </a:p>
          <a:p>
            <a:pPr marL="0" indent="0" eaLnBrk="1" hangingPunct="1">
              <a:lnSpc>
                <a:spcPct val="90000"/>
              </a:lnSpc>
              <a:buFontTx/>
              <a:buNone/>
            </a:pPr>
            <a:r>
              <a:rPr lang="en-US" altLang="en-US" sz="2800" dirty="0">
                <a:ea typeface="ＭＳ Ｐゴシック" panose="020B0600070205080204" pitchFamily="34" charset="-128"/>
              </a:rPr>
              <a:t>A standard way of specifying the location of a Web page, containing the hostname, "/", and a file</a:t>
            </a:r>
          </a:p>
          <a:p>
            <a:pPr marL="0" indent="0" eaLnBrk="1" hangingPunct="1">
              <a:lnSpc>
                <a:spcPct val="90000"/>
              </a:lnSpc>
              <a:buFontTx/>
              <a:buNone/>
            </a:pPr>
            <a:endParaRPr lang="en-US" altLang="en-US" sz="2800" dirty="0">
              <a:ea typeface="ＭＳ Ｐゴシック" panose="020B0600070205080204" pitchFamily="34" charset="-128"/>
            </a:endParaRPr>
          </a:p>
          <a:p>
            <a:pPr marL="0" indent="0" eaLnBrk="1" hangingPunct="1">
              <a:lnSpc>
                <a:spcPct val="90000"/>
              </a:lnSpc>
              <a:buFontTx/>
              <a:buNone/>
            </a:pPr>
            <a:r>
              <a:rPr lang="en-US" altLang="en-US" sz="2800" dirty="0">
                <a:ea typeface="ＭＳ Ｐゴシック" panose="020B0600070205080204" pitchFamily="34" charset="-128"/>
              </a:rPr>
              <a:t>	</a:t>
            </a:r>
          </a:p>
        </p:txBody>
      </p:sp>
      <p:sp>
        <p:nvSpPr>
          <p:cNvPr id="8197" name="TextBox 1">
            <a:extLst>
              <a:ext uri="{FF2B5EF4-FFF2-40B4-BE49-F238E27FC236}">
                <a16:creationId xmlns:a16="http://schemas.microsoft.com/office/drawing/2014/main" id="{6C30EE70-4E41-6941-BE77-AE16FA426A01}"/>
              </a:ext>
            </a:extLst>
          </p:cNvPr>
          <p:cNvSpPr txBox="1">
            <a:spLocks noChangeArrowheads="1"/>
          </p:cNvSpPr>
          <p:nvPr/>
        </p:nvSpPr>
        <p:spPr bwMode="auto">
          <a:xfrm>
            <a:off x="2057400" y="4267200"/>
            <a:ext cx="5105400" cy="763588"/>
          </a:xfrm>
          <a:prstGeom prst="rect">
            <a:avLst/>
          </a:prstGeom>
          <a:solidFill>
            <a:srgbClr val="BBE0E3"/>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0"/>
              </a:spcBef>
              <a:buFontTx/>
              <a:buNone/>
            </a:pPr>
            <a:r>
              <a:rPr lang="en-US" altLang="en-US" sz="2400" b="0" i="1" dirty="0"/>
              <a:t>What is the relationship between the Internet and the Web?</a:t>
            </a:r>
            <a:endParaRPr lang="en-US" altLang="en-US" sz="24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28361915-E932-C841-9665-924BD4BE3AAA}"/>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B0B1CAE-F5FB-8145-8B1A-C39A151EE7DF}" type="slidenum">
              <a:rPr lang="en-US" altLang="en-US" sz="1400"/>
              <a:pPr>
                <a:spcBef>
                  <a:spcPct val="0"/>
                </a:spcBef>
                <a:buFontTx/>
                <a:buNone/>
              </a:pPr>
              <a:t>7</a:t>
            </a:fld>
            <a:endParaRPr lang="en-US" altLang="en-US" sz="1400" dirty="0"/>
          </a:p>
        </p:txBody>
      </p:sp>
      <p:sp>
        <p:nvSpPr>
          <p:cNvPr id="9219" name="Rectangle 2">
            <a:extLst>
              <a:ext uri="{FF2B5EF4-FFF2-40B4-BE49-F238E27FC236}">
                <a16:creationId xmlns:a16="http://schemas.microsoft.com/office/drawing/2014/main" id="{663AD371-E221-4348-9755-96304FEC83BB}"/>
              </a:ext>
            </a:extLst>
          </p:cNvPr>
          <p:cNvSpPr>
            <a:spLocks noGrp="1" noChangeArrowheads="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World Wide Web </a:t>
            </a:r>
            <a:r>
              <a:rPr lang="en-US" altLang="en-US" sz="1800" dirty="0">
                <a:solidFill>
                  <a:schemeClr val="tx1"/>
                </a:solidFill>
                <a:ea typeface="ＭＳ Ｐゴシック" panose="020B0600070205080204" pitchFamily="34" charset="-128"/>
              </a:rPr>
              <a:t>(4 of 4)</a:t>
            </a:r>
          </a:p>
        </p:txBody>
      </p:sp>
      <p:sp>
        <p:nvSpPr>
          <p:cNvPr id="9220" name="Rectangle 6">
            <a:extLst>
              <a:ext uri="{FF2B5EF4-FFF2-40B4-BE49-F238E27FC236}">
                <a16:creationId xmlns:a16="http://schemas.microsoft.com/office/drawing/2014/main" id="{FD1BFF35-461A-C14A-B8DC-9AA6DE401FEF}"/>
              </a:ext>
            </a:extLst>
          </p:cNvPr>
          <p:cNvSpPr>
            <a:spLocks noChangeArrowheads="1"/>
          </p:cNvSpPr>
          <p:nvPr/>
        </p:nvSpPr>
        <p:spPr bwMode="auto">
          <a:xfrm>
            <a:off x="1447800" y="4800600"/>
            <a:ext cx="6629400" cy="962025"/>
          </a:xfrm>
          <a:prstGeom prst="rect">
            <a:avLst/>
          </a:prstGeom>
          <a:solidFill>
            <a:schemeClr val="accent1"/>
          </a:solidFill>
          <a:ln w="9525">
            <a:solidFill>
              <a:schemeClr val="tx1"/>
            </a:solidFill>
            <a:miter lim="800000"/>
            <a:headEnd/>
            <a:tailEnd/>
          </a:ln>
        </p:spPr>
        <p:txBody>
          <a:bodyPr wrap="none" anchor="ct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2400" b="0" i="1" dirty="0"/>
              <a:t>Why is the expression</a:t>
            </a:r>
          </a:p>
          <a:p>
            <a:pPr algn="ctr">
              <a:spcBef>
                <a:spcPct val="0"/>
              </a:spcBef>
              <a:buFontTx/>
              <a:buNone/>
            </a:pPr>
            <a:r>
              <a:rPr lang="en-US" altLang="en-US" sz="2400" b="0" i="1" dirty="0"/>
              <a:t>"visiting a website" a bit misleading?</a:t>
            </a:r>
          </a:p>
        </p:txBody>
      </p:sp>
      <p:pic>
        <p:nvPicPr>
          <p:cNvPr id="3" name="Picture 2" descr="The URL is sent to the browser of a local computer that sends the request to the web server and the web server responses to the request as text and images et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24" y="1676400"/>
            <a:ext cx="7361752" cy="2141358"/>
          </a:xfrm>
          <a:prstGeom prst="rect">
            <a:avLst/>
          </a:prstGeom>
        </p:spPr>
      </p:pic>
      <p:sp>
        <p:nvSpPr>
          <p:cNvPr id="2" name="Rectangle 1"/>
          <p:cNvSpPr/>
          <p:nvPr/>
        </p:nvSpPr>
        <p:spPr>
          <a:xfrm>
            <a:off x="2857500" y="3976271"/>
            <a:ext cx="3352800" cy="338554"/>
          </a:xfrm>
          <a:prstGeom prst="rect">
            <a:avLst/>
          </a:prstGeom>
        </p:spPr>
        <p:txBody>
          <a:bodyPr wrap="square">
            <a:spAutoFit/>
          </a:bodyPr>
          <a:lstStyle/>
          <a:p>
            <a:pPr algn="ctr"/>
            <a:r>
              <a:rPr lang="en-IN" sz="1600" b="0" dirty="0">
                <a:latin typeface="+mn-lt"/>
              </a:rPr>
              <a:t>A browser retrieving a web page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CC03747D-CAB5-9A42-BDCF-32D6C2A2AD0F}"/>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9ED42EE-3A82-A044-807E-289F7C93059B}" type="slidenum">
              <a:rPr lang="en-US" altLang="en-US" sz="1400"/>
              <a:pPr>
                <a:spcBef>
                  <a:spcPct val="0"/>
                </a:spcBef>
                <a:buFontTx/>
                <a:buNone/>
              </a:pPr>
              <a:t>8</a:t>
            </a:fld>
            <a:endParaRPr lang="en-US" altLang="en-US" sz="1400" dirty="0"/>
          </a:p>
        </p:txBody>
      </p:sp>
      <p:sp>
        <p:nvSpPr>
          <p:cNvPr id="10243" name="Rectangle 2">
            <a:extLst>
              <a:ext uri="{FF2B5EF4-FFF2-40B4-BE49-F238E27FC236}">
                <a16:creationId xmlns:a16="http://schemas.microsoft.com/office/drawing/2014/main" id="{02944EC5-87E8-B042-8891-789BB5EBA95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Search Engines</a:t>
            </a:r>
            <a:endParaRPr lang="en-US" altLang="en-US" sz="1800" dirty="0">
              <a:ea typeface="ＭＳ Ｐゴシック" panose="020B0600070205080204" pitchFamily="34" charset="-128"/>
            </a:endParaRPr>
          </a:p>
        </p:txBody>
      </p:sp>
      <p:sp>
        <p:nvSpPr>
          <p:cNvPr id="10244" name="Rectangle 3">
            <a:extLst>
              <a:ext uri="{FF2B5EF4-FFF2-40B4-BE49-F238E27FC236}">
                <a16:creationId xmlns:a16="http://schemas.microsoft.com/office/drawing/2014/main" id="{0782B48B-9E74-144A-B439-21210A30A695}"/>
              </a:ext>
            </a:extLst>
          </p:cNvPr>
          <p:cNvSpPr>
            <a:spLocks noGrp="1" noChangeArrowheads="1"/>
          </p:cNvSpPr>
          <p:nvPr>
            <p:ph type="body" idx="1"/>
          </p:nvPr>
        </p:nvSpPr>
        <p:spPr/>
        <p:txBody>
          <a:bodyPr/>
          <a:lstStyle/>
          <a:p>
            <a:pPr marL="0" indent="0" eaLnBrk="1" hangingPunct="1">
              <a:buFontTx/>
              <a:buNone/>
            </a:pPr>
            <a:r>
              <a:rPr lang="en-US" altLang="en-US" b="1" dirty="0">
                <a:solidFill>
                  <a:srgbClr val="FF6600"/>
                </a:solidFill>
                <a:ea typeface="ＭＳ Ｐゴシック" panose="020B0600070205080204" pitchFamily="34" charset="-128"/>
              </a:rPr>
              <a:t>Search Engine</a:t>
            </a:r>
            <a:r>
              <a:rPr lang="en-US" altLang="en-US" dirty="0">
                <a:solidFill>
                  <a:srgbClr val="FF6600"/>
                </a:solidFill>
                <a:ea typeface="ＭＳ Ｐゴシック" panose="020B0600070205080204" pitchFamily="34" charset="-128"/>
              </a:rPr>
              <a:t>  </a:t>
            </a:r>
          </a:p>
          <a:p>
            <a:pPr marL="0" indent="0" eaLnBrk="1" hangingPunct="1">
              <a:buFontTx/>
              <a:buNone/>
            </a:pPr>
            <a:r>
              <a:rPr lang="en-US" altLang="en-US" dirty="0">
                <a:ea typeface="ＭＳ Ｐゴシック" panose="020B0600070205080204" pitchFamily="34" charset="-128"/>
              </a:rPr>
              <a:t>A website that helps you find other websites</a:t>
            </a:r>
          </a:p>
          <a:p>
            <a:pPr marL="0" indent="0" eaLnBrk="1" hangingPunct="1">
              <a:buFontTx/>
              <a:buNone/>
            </a:pPr>
            <a:r>
              <a:rPr lang="en-US" altLang="en-US" dirty="0">
                <a:ea typeface="ＭＳ Ｐゴシック" panose="020B0600070205080204" pitchFamily="34" charset="-128"/>
              </a:rPr>
              <a:t>	</a:t>
            </a:r>
          </a:p>
        </p:txBody>
      </p:sp>
      <p:sp>
        <p:nvSpPr>
          <p:cNvPr id="10245" name="TextBox 1">
            <a:extLst>
              <a:ext uri="{FF2B5EF4-FFF2-40B4-BE49-F238E27FC236}">
                <a16:creationId xmlns:a16="http://schemas.microsoft.com/office/drawing/2014/main" id="{04DECEB9-9DB4-9A42-908B-37A58B257751}"/>
              </a:ext>
            </a:extLst>
          </p:cNvPr>
          <p:cNvSpPr txBox="1">
            <a:spLocks noChangeArrowheads="1"/>
          </p:cNvSpPr>
          <p:nvPr/>
        </p:nvSpPr>
        <p:spPr bwMode="auto">
          <a:xfrm>
            <a:off x="1066800" y="3886200"/>
            <a:ext cx="5715000" cy="1262063"/>
          </a:xfrm>
          <a:prstGeom prst="rect">
            <a:avLst/>
          </a:prstGeom>
          <a:solidFill>
            <a:srgbClr val="BBE0E3"/>
          </a:solidFill>
          <a:ln w="9525">
            <a:solidFill>
              <a:srgbClr val="000000"/>
            </a:solidFill>
            <a:miter lim="800000"/>
            <a:headEnd/>
            <a:tailEnd/>
          </a:ln>
        </p:spPr>
        <p:txBody>
          <a:bodyPr>
            <a:spAutoFit/>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800" b="0" i="1" dirty="0"/>
              <a:t>Can you name at least two?</a:t>
            </a:r>
          </a:p>
          <a:p>
            <a:pPr eaLnBrk="1" hangingPunct="1">
              <a:spcBef>
                <a:spcPct val="0"/>
              </a:spcBef>
              <a:buFontTx/>
              <a:buNone/>
            </a:pPr>
            <a:endParaRPr lang="en-US" altLang="en-US" sz="2000" b="0" i="1" dirty="0"/>
          </a:p>
          <a:p>
            <a:pPr eaLnBrk="1" hangingPunct="1">
              <a:spcBef>
                <a:spcPct val="0"/>
              </a:spcBef>
              <a:buFontTx/>
              <a:buNone/>
            </a:pPr>
            <a:r>
              <a:rPr lang="en-US" altLang="en-US" sz="2800" b="0" i="1" dirty="0"/>
              <a:t>How do they work?</a:t>
            </a:r>
            <a:endParaRPr lang="en-US" altLang="en-US" sz="2800" b="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5CF8FD98-A612-0D41-A3F6-FBC107540CD7}"/>
              </a:ext>
            </a:extLst>
          </p:cNvPr>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C7C98FB-103E-6542-996E-053CA97996F0}" type="slidenum">
              <a:rPr lang="en-US" altLang="en-US" sz="1400"/>
              <a:pPr>
                <a:spcBef>
                  <a:spcPct val="0"/>
                </a:spcBef>
                <a:buFontTx/>
                <a:buNone/>
              </a:pPr>
              <a:t>9</a:t>
            </a:fld>
            <a:endParaRPr lang="en-US" altLang="en-US" sz="1400" dirty="0"/>
          </a:p>
        </p:txBody>
      </p:sp>
      <p:sp>
        <p:nvSpPr>
          <p:cNvPr id="11267" name="Rectangle 2">
            <a:extLst>
              <a:ext uri="{FF2B5EF4-FFF2-40B4-BE49-F238E27FC236}">
                <a16:creationId xmlns:a16="http://schemas.microsoft.com/office/drawing/2014/main" id="{0D94F8DF-D660-284B-9FA5-F009E895AB6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Instant Messaging</a:t>
            </a:r>
          </a:p>
        </p:txBody>
      </p:sp>
      <p:sp>
        <p:nvSpPr>
          <p:cNvPr id="11268" name="Rectangle 3">
            <a:extLst>
              <a:ext uri="{FF2B5EF4-FFF2-40B4-BE49-F238E27FC236}">
                <a16:creationId xmlns:a16="http://schemas.microsoft.com/office/drawing/2014/main" id="{62112153-98C5-984F-97DD-C73306D7BA34}"/>
              </a:ext>
            </a:extLst>
          </p:cNvPr>
          <p:cNvSpPr>
            <a:spLocks noGrp="1" noChangeArrowheads="1"/>
          </p:cNvSpPr>
          <p:nvPr>
            <p:ph type="body" idx="1"/>
          </p:nvPr>
        </p:nvSpPr>
        <p:spPr>
          <a:xfrm>
            <a:off x="533400" y="1447800"/>
            <a:ext cx="8229600" cy="4572000"/>
          </a:xfrm>
        </p:spPr>
        <p:txBody>
          <a:bodyPr>
            <a:normAutofit fontScale="77500" lnSpcReduction="20000"/>
          </a:bodyPr>
          <a:lstStyle/>
          <a:p>
            <a:pPr marL="0" indent="0" eaLnBrk="1" hangingPunct="1">
              <a:lnSpc>
                <a:spcPct val="120000"/>
              </a:lnSpc>
              <a:spcBef>
                <a:spcPts val="0"/>
              </a:spcBef>
              <a:buFontTx/>
              <a:buNone/>
              <a:defRPr/>
            </a:pPr>
            <a:r>
              <a:rPr lang="en-US" altLang="en-US" b="1" dirty="0">
                <a:solidFill>
                  <a:srgbClr val="FF6600"/>
                </a:solidFill>
                <a:ea typeface="ＭＳ Ｐゴシック" pitchFamily="34" charset="-128"/>
              </a:rPr>
              <a:t>Instant Messaging</a:t>
            </a:r>
            <a:r>
              <a:rPr lang="en-US" altLang="en-US" dirty="0">
                <a:solidFill>
                  <a:srgbClr val="FF6600"/>
                </a:solidFill>
                <a:ea typeface="ＭＳ Ｐゴシック" pitchFamily="34" charset="-128"/>
              </a:rPr>
              <a:t> </a:t>
            </a:r>
            <a:r>
              <a:rPr lang="en-US" altLang="en-US" b="1" dirty="0">
                <a:solidFill>
                  <a:srgbClr val="FF6600"/>
                </a:solidFill>
                <a:ea typeface="ＭＳ Ｐゴシック" pitchFamily="34" charset="-128"/>
              </a:rPr>
              <a:t>(IM)</a:t>
            </a:r>
            <a:r>
              <a:rPr lang="en-US" altLang="en-US" dirty="0">
                <a:solidFill>
                  <a:srgbClr val="FF6600"/>
                </a:solidFill>
                <a:ea typeface="ＭＳ Ｐゴシック" pitchFamily="34" charset="-128"/>
              </a:rPr>
              <a:t>  </a:t>
            </a:r>
          </a:p>
          <a:p>
            <a:pPr lvl="1" eaLnBrk="1" hangingPunct="1">
              <a:lnSpc>
                <a:spcPct val="120000"/>
              </a:lnSpc>
              <a:spcBef>
                <a:spcPts val="0"/>
              </a:spcBef>
              <a:defRPr/>
            </a:pPr>
            <a:r>
              <a:rPr lang="en-US" altLang="en-US" dirty="0">
                <a:ea typeface="ＭＳ Ｐゴシック" pitchFamily="34" charset="-128"/>
              </a:rPr>
              <a:t>Applications that allow people to send short messages</a:t>
            </a:r>
          </a:p>
          <a:p>
            <a:pPr lvl="1" eaLnBrk="1" hangingPunct="1">
              <a:lnSpc>
                <a:spcPct val="120000"/>
              </a:lnSpc>
              <a:spcBef>
                <a:spcPts val="0"/>
              </a:spcBef>
              <a:defRPr/>
            </a:pPr>
            <a:r>
              <a:rPr lang="en-US" altLang="en-US" dirty="0">
                <a:ea typeface="ＭＳ Ｐゴシック" pitchFamily="34" charset="-128"/>
              </a:rPr>
              <a:t>Similar to texting, but based on username, not cellular phone number</a:t>
            </a:r>
          </a:p>
          <a:p>
            <a:pPr lvl="1" eaLnBrk="1" hangingPunct="1">
              <a:lnSpc>
                <a:spcPct val="120000"/>
              </a:lnSpc>
              <a:spcBef>
                <a:spcPts val="0"/>
              </a:spcBef>
              <a:defRPr/>
            </a:pPr>
            <a:r>
              <a:rPr lang="en-US" altLang="en-US" dirty="0">
                <a:ea typeface="ＭＳ Ｐゴシック" pitchFamily="34" charset="-128"/>
              </a:rPr>
              <a:t>Some applications allow more than two users in a </a:t>
            </a:r>
            <a:r>
              <a:rPr lang="en-US" altLang="en-US" dirty="0">
                <a:solidFill>
                  <a:srgbClr val="FF6600"/>
                </a:solidFill>
                <a:ea typeface="ＭＳ Ｐゴシック" pitchFamily="34" charset="-128"/>
              </a:rPr>
              <a:t>chat</a:t>
            </a:r>
            <a:r>
              <a:rPr lang="en-US" altLang="en-US" dirty="0">
                <a:solidFill>
                  <a:srgbClr val="0000FF"/>
                </a:solidFill>
                <a:ea typeface="ＭＳ Ｐゴシック" pitchFamily="34" charset="-128"/>
              </a:rPr>
              <a:t> </a:t>
            </a:r>
            <a:r>
              <a:rPr lang="en-US" altLang="en-US" dirty="0">
                <a:solidFill>
                  <a:srgbClr val="FF6600"/>
                </a:solidFill>
                <a:ea typeface="ＭＳ Ｐゴシック" pitchFamily="34" charset="-128"/>
              </a:rPr>
              <a:t>room</a:t>
            </a:r>
          </a:p>
          <a:p>
            <a:pPr lvl="1" eaLnBrk="1" hangingPunct="1">
              <a:lnSpc>
                <a:spcPct val="120000"/>
              </a:lnSpc>
              <a:spcBef>
                <a:spcPts val="0"/>
              </a:spcBef>
              <a:defRPr/>
            </a:pPr>
            <a:r>
              <a:rPr lang="en-US" altLang="en-US" dirty="0">
                <a:ea typeface="ＭＳ Ｐゴシック" pitchFamily="34" charset="-128"/>
              </a:rPr>
              <a:t>If participants run application simultaneously, they can have an interactive conversation</a:t>
            </a:r>
          </a:p>
          <a:p>
            <a:pPr lvl="1" eaLnBrk="1" hangingPunct="1">
              <a:lnSpc>
                <a:spcPct val="120000"/>
              </a:lnSpc>
              <a:spcBef>
                <a:spcPts val="0"/>
              </a:spcBef>
              <a:defRPr/>
            </a:pPr>
            <a:r>
              <a:rPr lang="en-US" altLang="en-US" dirty="0">
                <a:ea typeface="ＭＳ Ｐゴシック" pitchFamily="34" charset="-128"/>
              </a:rPr>
              <a:t>Most applications use proprietary protocols that dictate the precise format and structure of the messages</a:t>
            </a:r>
          </a:p>
          <a:p>
            <a:pPr lvl="1" eaLnBrk="1" hangingPunct="1">
              <a:lnSpc>
                <a:spcPct val="120000"/>
              </a:lnSpc>
              <a:spcBef>
                <a:spcPts val="0"/>
              </a:spcBef>
              <a:defRPr/>
            </a:pPr>
            <a:r>
              <a:rPr lang="en-US" altLang="en-US" dirty="0">
                <a:ea typeface="ＭＳ Ｐゴシック" pitchFamily="34" charset="-128"/>
              </a:rPr>
              <a:t>Most instant messages are </a:t>
            </a:r>
            <a:r>
              <a:rPr lang="en-US" altLang="en-US" b="1" dirty="0">
                <a:ea typeface="ＭＳ Ｐゴシック" pitchFamily="34" charset="-128"/>
              </a:rPr>
              <a:t>not</a:t>
            </a:r>
            <a:r>
              <a:rPr lang="en-US" altLang="en-US" dirty="0">
                <a:ea typeface="ＭＳ Ｐゴシック" pitchFamily="34" charset="-128"/>
              </a:rPr>
              <a:t> secure</a:t>
            </a:r>
          </a:p>
        </p:txBody>
      </p:sp>
    </p:spTree>
  </p:cSld>
  <p:clrMapOvr>
    <a:masterClrMapping/>
  </p:clrMapOvr>
</p:sld>
</file>

<file path=ppt/theme/theme1.xml><?xml version="1.0" encoding="utf-8"?>
<a:theme xmlns:a="http://schemas.openxmlformats.org/drawingml/2006/main" name="cs0_design">
  <a:themeElements>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0_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s0_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0_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0_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0_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0_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0_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0_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0_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0_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0_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0_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0_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OS9:Desktop Folder:cs0_design.pot</Template>
  <TotalTime>6598</TotalTime>
  <Words>1941</Words>
  <Application>Microsoft Macintosh PowerPoint</Application>
  <PresentationFormat>On-screen Show (4:3)</PresentationFormat>
  <Paragraphs>324</Paragraphs>
  <Slides>40</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ＭＳ Ｐゴシック</vt:lpstr>
      <vt:lpstr>Arial</vt:lpstr>
      <vt:lpstr>Courier New</vt:lpstr>
      <vt:lpstr>Lucida Console</vt:lpstr>
      <vt:lpstr>Times</vt:lpstr>
      <vt:lpstr>cs0_design</vt:lpstr>
      <vt:lpstr>Chapter 16</vt:lpstr>
      <vt:lpstr>Chapter Goals (1 of 2)</vt:lpstr>
      <vt:lpstr>Chapter Goals (2 of 2)</vt:lpstr>
      <vt:lpstr>The World Wide Web (1 of 4)</vt:lpstr>
      <vt:lpstr>The World Wide Web (2 of 4)</vt:lpstr>
      <vt:lpstr>The World Wide Web (3 of 4)</vt:lpstr>
      <vt:lpstr>The World Wide Web (4 of 4)</vt:lpstr>
      <vt:lpstr>Search Engines</vt:lpstr>
      <vt:lpstr>Instant Messaging</vt:lpstr>
      <vt:lpstr>Weblogs</vt:lpstr>
      <vt:lpstr>Cookies</vt:lpstr>
      <vt:lpstr>Web Analytics</vt:lpstr>
      <vt:lpstr>HTML and CSS (1 of 9)</vt:lpstr>
      <vt:lpstr>HTML and CSS (2 of 9)</vt:lpstr>
      <vt:lpstr>HTML and CSS (3 of 9)</vt:lpstr>
      <vt:lpstr>HTML and CSS (4 of 9)</vt:lpstr>
      <vt:lpstr>HTML and CSS (5 of 9)</vt:lpstr>
      <vt:lpstr>HTML and CSS (6 of 9)</vt:lpstr>
      <vt:lpstr>HTML and CSS (7 of 9)</vt:lpstr>
      <vt:lpstr>HTML and CSS (8 of 9)</vt:lpstr>
      <vt:lpstr>HTML and CSS (9 of 9)</vt:lpstr>
      <vt:lpstr>Basic HTML Elements</vt:lpstr>
      <vt:lpstr>Tag Attributes</vt:lpstr>
      <vt:lpstr>More About CSS (1 of 2)</vt:lpstr>
      <vt:lpstr>More About CSS (2 of 2)</vt:lpstr>
      <vt:lpstr>HTML5 (1 of 2)</vt:lpstr>
      <vt:lpstr>HTML5 (2 of 2)</vt:lpstr>
      <vt:lpstr>Java Applets (1 of 2)</vt:lpstr>
      <vt:lpstr>Java Applets (2 of 2)</vt:lpstr>
      <vt:lpstr>Java Server Pages (1 of 3)</vt:lpstr>
      <vt:lpstr>Java Server Pages (2 of 3)</vt:lpstr>
      <vt:lpstr>Java Server Pages (3 of 3)</vt:lpstr>
      <vt:lpstr>XML (1 of 4)</vt:lpstr>
      <vt:lpstr>XML (2 of 4)</vt:lpstr>
      <vt:lpstr>XML (3 of 4)</vt:lpstr>
      <vt:lpstr>XML (4 of 4)</vt:lpstr>
      <vt:lpstr>Social Networks</vt:lpstr>
      <vt:lpstr>Ethical Issues</vt:lpstr>
      <vt:lpstr>Who Am I?</vt:lpstr>
      <vt:lpstr>Do You Know?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Rachel DiMaggio</cp:lastModifiedBy>
  <cp:revision>99</cp:revision>
  <dcterms:created xsi:type="dcterms:W3CDTF">2002-06-09T19:56:08Z</dcterms:created>
  <dcterms:modified xsi:type="dcterms:W3CDTF">2019-01-10T15:14:31Z</dcterms:modified>
</cp:coreProperties>
</file>